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5904" autoAdjust="0"/>
    <p:restoredTop sz="94660"/>
  </p:normalViewPr>
  <p:slideViewPr>
    <p:cSldViewPr>
      <p:cViewPr>
        <p:scale>
          <a:sx n="100" d="100"/>
          <a:sy n="100" d="100"/>
        </p:scale>
        <p:origin x="-2520" y="-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310268-266C-43B8-8E92-9DB018E6DFB8}" type="datetimeFigureOut">
              <a:rPr lang="ko-KR" altLang="en-US" smtClean="0"/>
              <a:pPr/>
              <a:t>2015-02-25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10B91C-1AAC-4432-AEFD-B90558EC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10B91C-1AAC-4432-AEFD-B90558ECDE92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8EF30-524F-40FA-B1D0-E0CB04EF6895}" type="datetimeFigureOut">
              <a:rPr lang="ko-KR" altLang="en-US" smtClean="0"/>
              <a:pPr/>
              <a:t>2015-02-25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51159-8BAC-4D11-9BDB-D8919FCCAD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8EF30-524F-40FA-B1D0-E0CB04EF6895}" type="datetimeFigureOut">
              <a:rPr lang="ko-KR" altLang="en-US" smtClean="0"/>
              <a:pPr/>
              <a:t>2015-02-25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51159-8BAC-4D11-9BDB-D8919FCCAD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8EF30-524F-40FA-B1D0-E0CB04EF6895}" type="datetimeFigureOut">
              <a:rPr lang="ko-KR" altLang="en-US" smtClean="0"/>
              <a:pPr/>
              <a:t>2015-02-25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51159-8BAC-4D11-9BDB-D8919FCCAD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8EF30-524F-40FA-B1D0-E0CB04EF6895}" type="datetimeFigureOut">
              <a:rPr lang="ko-KR" altLang="en-US" smtClean="0"/>
              <a:pPr/>
              <a:t>2015-02-25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51159-8BAC-4D11-9BDB-D8919FCCAD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8EF30-524F-40FA-B1D0-E0CB04EF6895}" type="datetimeFigureOut">
              <a:rPr lang="ko-KR" altLang="en-US" smtClean="0"/>
              <a:pPr/>
              <a:t>2015-02-25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51159-8BAC-4D11-9BDB-D8919FCCAD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8EF30-524F-40FA-B1D0-E0CB04EF6895}" type="datetimeFigureOut">
              <a:rPr lang="ko-KR" altLang="en-US" smtClean="0"/>
              <a:pPr/>
              <a:t>2015-02-25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51159-8BAC-4D11-9BDB-D8919FCCAD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8EF30-524F-40FA-B1D0-E0CB04EF6895}" type="datetimeFigureOut">
              <a:rPr lang="ko-KR" altLang="en-US" smtClean="0"/>
              <a:pPr/>
              <a:t>2015-02-25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51159-8BAC-4D11-9BDB-D8919FCCAD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8EF30-524F-40FA-B1D0-E0CB04EF6895}" type="datetimeFigureOut">
              <a:rPr lang="ko-KR" altLang="en-US" smtClean="0"/>
              <a:pPr/>
              <a:t>2015-02-25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51159-8BAC-4D11-9BDB-D8919FCCAD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8EF30-524F-40FA-B1D0-E0CB04EF6895}" type="datetimeFigureOut">
              <a:rPr lang="ko-KR" altLang="en-US" smtClean="0"/>
              <a:pPr/>
              <a:t>2015-02-25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51159-8BAC-4D11-9BDB-D8919FCCAD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8EF30-524F-40FA-B1D0-E0CB04EF6895}" type="datetimeFigureOut">
              <a:rPr lang="ko-KR" altLang="en-US" smtClean="0"/>
              <a:pPr/>
              <a:t>2015-02-25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51159-8BAC-4D11-9BDB-D8919FCCAD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8EF30-524F-40FA-B1D0-E0CB04EF6895}" type="datetimeFigureOut">
              <a:rPr lang="ko-KR" altLang="en-US" smtClean="0"/>
              <a:pPr/>
              <a:t>2015-02-25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51159-8BAC-4D11-9BDB-D8919FCCAD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8EF30-524F-40FA-B1D0-E0CB04EF6895}" type="datetimeFigureOut">
              <a:rPr lang="ko-KR" altLang="en-US" smtClean="0"/>
              <a:pPr/>
              <a:t>2015-02-25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51159-8BAC-4D11-9BDB-D8919FCCAD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428596" y="285728"/>
            <a:ext cx="3000396" cy="1071570"/>
            <a:chOff x="549656" y="1914324"/>
            <a:chExt cx="1391764" cy="308564"/>
          </a:xfrm>
        </p:grpSpPr>
        <p:sp>
          <p:nvSpPr>
            <p:cNvPr id="5" name="직사각형 4"/>
            <p:cNvSpPr/>
            <p:nvPr/>
          </p:nvSpPr>
          <p:spPr>
            <a:xfrm>
              <a:off x="549656" y="1914324"/>
              <a:ext cx="1391764" cy="30856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>
                <a:latin typeface="+mn-ea"/>
              </a:endParaRPr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571472" y="1926247"/>
              <a:ext cx="1323107" cy="25854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 smtClean="0">
                  <a:solidFill>
                    <a:schemeClr val="bg1"/>
                  </a:solidFill>
                  <a:latin typeface="+mn-ea"/>
                </a:rPr>
                <a:t>대회의</a:t>
              </a:r>
              <a:r>
                <a:rPr lang="ko-KR" altLang="en-US" sz="1200" b="1" dirty="0">
                  <a:solidFill>
                    <a:schemeClr val="bg1"/>
                  </a:solidFill>
                  <a:latin typeface="+mn-ea"/>
                </a:rPr>
                <a:t>실</a:t>
              </a:r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1443036" y="1728775"/>
            <a:ext cx="1189553" cy="500070"/>
            <a:chOff x="904313" y="2860807"/>
            <a:chExt cx="1391764" cy="585076"/>
          </a:xfrm>
        </p:grpSpPr>
        <p:grpSp>
          <p:nvGrpSpPr>
            <p:cNvPr id="54" name="그룹 53"/>
            <p:cNvGrpSpPr/>
            <p:nvPr/>
          </p:nvGrpSpPr>
          <p:grpSpPr>
            <a:xfrm>
              <a:off x="904313" y="2860807"/>
              <a:ext cx="1391764" cy="585076"/>
              <a:chOff x="947988" y="1043724"/>
              <a:chExt cx="1391764" cy="585076"/>
            </a:xfrm>
          </p:grpSpPr>
          <p:sp>
            <p:nvSpPr>
              <p:cNvPr id="55" name="직사각형 54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56" name="직사각형 55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7" name="모서리가 둥근 직사각형 56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 dirty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63" name="그룹 62"/>
            <p:cNvGrpSpPr/>
            <p:nvPr/>
          </p:nvGrpSpPr>
          <p:grpSpPr>
            <a:xfrm>
              <a:off x="1117709" y="2968881"/>
              <a:ext cx="222644" cy="334640"/>
              <a:chOff x="1524000" y="548680"/>
              <a:chExt cx="335360" cy="504056"/>
            </a:xfrm>
          </p:grpSpPr>
          <p:sp>
            <p:nvSpPr>
              <p:cNvPr id="64" name="양쪽 모서리가 잘린 사각형 63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65" name="타원 64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106" name="그룹 105"/>
          <p:cNvGrpSpPr/>
          <p:nvPr/>
        </p:nvGrpSpPr>
        <p:grpSpPr>
          <a:xfrm>
            <a:off x="1443036" y="2314559"/>
            <a:ext cx="1189553" cy="500070"/>
            <a:chOff x="904313" y="2860807"/>
            <a:chExt cx="1391764" cy="585076"/>
          </a:xfrm>
        </p:grpSpPr>
        <p:grpSp>
          <p:nvGrpSpPr>
            <p:cNvPr id="107" name="그룹 106"/>
            <p:cNvGrpSpPr/>
            <p:nvPr/>
          </p:nvGrpSpPr>
          <p:grpSpPr>
            <a:xfrm>
              <a:off x="904313" y="2860807"/>
              <a:ext cx="1391764" cy="585076"/>
              <a:chOff x="947988" y="1043724"/>
              <a:chExt cx="1391764" cy="585076"/>
            </a:xfrm>
          </p:grpSpPr>
          <p:sp>
            <p:nvSpPr>
              <p:cNvPr id="111" name="직사각형 110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112" name="직사각형 111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13" name="모서리가 둥근 직사각형 112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114" name="직사각형 113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 dirty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108" name="그룹 107"/>
            <p:cNvGrpSpPr/>
            <p:nvPr/>
          </p:nvGrpSpPr>
          <p:grpSpPr>
            <a:xfrm>
              <a:off x="1117709" y="2968881"/>
              <a:ext cx="222644" cy="334640"/>
              <a:chOff x="1524000" y="548680"/>
              <a:chExt cx="335360" cy="504056"/>
            </a:xfrm>
          </p:grpSpPr>
          <p:sp>
            <p:nvSpPr>
              <p:cNvPr id="109" name="양쪽 모서리가 잘린 사각형 108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110" name="타원 109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119" name="그룹 118"/>
          <p:cNvGrpSpPr/>
          <p:nvPr/>
        </p:nvGrpSpPr>
        <p:grpSpPr>
          <a:xfrm>
            <a:off x="2857488" y="1728775"/>
            <a:ext cx="1189553" cy="500070"/>
            <a:chOff x="904313" y="2860807"/>
            <a:chExt cx="1391764" cy="585076"/>
          </a:xfrm>
        </p:grpSpPr>
        <p:grpSp>
          <p:nvGrpSpPr>
            <p:cNvPr id="120" name="그룹 119"/>
            <p:cNvGrpSpPr/>
            <p:nvPr/>
          </p:nvGrpSpPr>
          <p:grpSpPr>
            <a:xfrm>
              <a:off x="904313" y="2860807"/>
              <a:ext cx="1391764" cy="585076"/>
              <a:chOff x="947988" y="1043724"/>
              <a:chExt cx="1391764" cy="585076"/>
            </a:xfrm>
          </p:grpSpPr>
          <p:sp>
            <p:nvSpPr>
              <p:cNvPr id="124" name="직사각형 123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125" name="직사각형 124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26" name="모서리가 둥근 직사각형 125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127" name="직사각형 126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 dirty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121" name="그룹 120"/>
            <p:cNvGrpSpPr/>
            <p:nvPr/>
          </p:nvGrpSpPr>
          <p:grpSpPr>
            <a:xfrm>
              <a:off x="1117709" y="2968881"/>
              <a:ext cx="222644" cy="334640"/>
              <a:chOff x="1524000" y="548680"/>
              <a:chExt cx="335360" cy="504056"/>
            </a:xfrm>
          </p:grpSpPr>
          <p:sp>
            <p:nvSpPr>
              <p:cNvPr id="122" name="양쪽 모서리가 잘린 사각형 121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123" name="타원 122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132" name="그룹 131"/>
          <p:cNvGrpSpPr/>
          <p:nvPr/>
        </p:nvGrpSpPr>
        <p:grpSpPr>
          <a:xfrm>
            <a:off x="2857488" y="2314559"/>
            <a:ext cx="1189553" cy="500070"/>
            <a:chOff x="904313" y="2860807"/>
            <a:chExt cx="1391764" cy="585076"/>
          </a:xfrm>
        </p:grpSpPr>
        <p:grpSp>
          <p:nvGrpSpPr>
            <p:cNvPr id="133" name="그룹 132"/>
            <p:cNvGrpSpPr/>
            <p:nvPr/>
          </p:nvGrpSpPr>
          <p:grpSpPr>
            <a:xfrm>
              <a:off x="904313" y="2860807"/>
              <a:ext cx="1391764" cy="585076"/>
              <a:chOff x="947988" y="1043724"/>
              <a:chExt cx="1391764" cy="585076"/>
            </a:xfrm>
          </p:grpSpPr>
          <p:sp>
            <p:nvSpPr>
              <p:cNvPr id="137" name="직사각형 136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138" name="직사각형 137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39" name="모서리가 둥근 직사각형 138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140" name="직사각형 139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 dirty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134" name="그룹 133"/>
            <p:cNvGrpSpPr/>
            <p:nvPr/>
          </p:nvGrpSpPr>
          <p:grpSpPr>
            <a:xfrm>
              <a:off x="1117709" y="2968881"/>
              <a:ext cx="222644" cy="334640"/>
              <a:chOff x="1524000" y="548680"/>
              <a:chExt cx="335360" cy="504056"/>
            </a:xfrm>
          </p:grpSpPr>
          <p:sp>
            <p:nvSpPr>
              <p:cNvPr id="135" name="양쪽 모서리가 잘린 사각형 134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136" name="타원 135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262" name="그룹 261"/>
          <p:cNvGrpSpPr/>
          <p:nvPr/>
        </p:nvGrpSpPr>
        <p:grpSpPr>
          <a:xfrm rot="5400000">
            <a:off x="3982678" y="2119302"/>
            <a:ext cx="1195390" cy="502524"/>
            <a:chOff x="4214810" y="1928802"/>
            <a:chExt cx="1391764" cy="585076"/>
          </a:xfrm>
          <a:effectLst/>
        </p:grpSpPr>
        <p:grpSp>
          <p:nvGrpSpPr>
            <p:cNvPr id="250" name="그룹 249"/>
            <p:cNvGrpSpPr/>
            <p:nvPr/>
          </p:nvGrpSpPr>
          <p:grpSpPr>
            <a:xfrm>
              <a:off x="4214810" y="1928802"/>
              <a:ext cx="1391764" cy="585076"/>
              <a:chOff x="947988" y="1043724"/>
              <a:chExt cx="1391764" cy="585076"/>
            </a:xfrm>
          </p:grpSpPr>
          <p:sp>
            <p:nvSpPr>
              <p:cNvPr id="251" name="직사각형 250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252" name="직사각형 251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53" name="모서리가 둥근 직사각형 252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54" name="직사각형 253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259" name="그룹 258"/>
            <p:cNvGrpSpPr/>
            <p:nvPr/>
          </p:nvGrpSpPr>
          <p:grpSpPr>
            <a:xfrm>
              <a:off x="4421375" y="2044888"/>
              <a:ext cx="222644" cy="334640"/>
              <a:chOff x="1524000" y="548680"/>
              <a:chExt cx="335360" cy="504056"/>
            </a:xfrm>
          </p:grpSpPr>
          <p:sp>
            <p:nvSpPr>
              <p:cNvPr id="260" name="양쪽 모서리가 잘린 사각형 259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261" name="타원 260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263" name="그룹 262"/>
          <p:cNvGrpSpPr/>
          <p:nvPr/>
        </p:nvGrpSpPr>
        <p:grpSpPr>
          <a:xfrm>
            <a:off x="1443036" y="3357562"/>
            <a:ext cx="1189553" cy="500070"/>
            <a:chOff x="904313" y="2860807"/>
            <a:chExt cx="1391764" cy="585076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04313" y="2860807"/>
              <a:ext cx="1391764" cy="585076"/>
              <a:chOff x="947988" y="1043724"/>
              <a:chExt cx="1391764" cy="585076"/>
            </a:xfrm>
          </p:grpSpPr>
          <p:sp>
            <p:nvSpPr>
              <p:cNvPr id="268" name="직사각형 267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269" name="직사각형 268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70" name="모서리가 둥근 직사각형 269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71" name="직사각형 270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 dirty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265" name="그룹 264"/>
            <p:cNvGrpSpPr/>
            <p:nvPr/>
          </p:nvGrpSpPr>
          <p:grpSpPr>
            <a:xfrm>
              <a:off x="1117709" y="2968881"/>
              <a:ext cx="222644" cy="334640"/>
              <a:chOff x="1524000" y="548680"/>
              <a:chExt cx="335360" cy="504056"/>
            </a:xfrm>
          </p:grpSpPr>
          <p:sp>
            <p:nvSpPr>
              <p:cNvPr id="266" name="양쪽 모서리가 잘린 사각형 265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267" name="타원 266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272" name="그룹 271"/>
          <p:cNvGrpSpPr/>
          <p:nvPr/>
        </p:nvGrpSpPr>
        <p:grpSpPr>
          <a:xfrm>
            <a:off x="1443036" y="3943346"/>
            <a:ext cx="1189553" cy="500070"/>
            <a:chOff x="904313" y="2860807"/>
            <a:chExt cx="1391764" cy="585076"/>
          </a:xfrm>
        </p:grpSpPr>
        <p:grpSp>
          <p:nvGrpSpPr>
            <p:cNvPr id="273" name="그룹 272"/>
            <p:cNvGrpSpPr/>
            <p:nvPr/>
          </p:nvGrpSpPr>
          <p:grpSpPr>
            <a:xfrm>
              <a:off x="904313" y="2860807"/>
              <a:ext cx="1391764" cy="585076"/>
              <a:chOff x="947988" y="1043724"/>
              <a:chExt cx="1391764" cy="585076"/>
            </a:xfrm>
          </p:grpSpPr>
          <p:sp>
            <p:nvSpPr>
              <p:cNvPr id="277" name="직사각형 276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278" name="직사각형 277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79" name="모서리가 둥근 직사각형 278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80" name="직사각형 279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 dirty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274" name="그룹 273"/>
            <p:cNvGrpSpPr/>
            <p:nvPr/>
          </p:nvGrpSpPr>
          <p:grpSpPr>
            <a:xfrm>
              <a:off x="1117709" y="2968881"/>
              <a:ext cx="222644" cy="334640"/>
              <a:chOff x="1524000" y="548680"/>
              <a:chExt cx="335360" cy="504056"/>
            </a:xfrm>
          </p:grpSpPr>
          <p:sp>
            <p:nvSpPr>
              <p:cNvPr id="275" name="양쪽 모서리가 잘린 사각형 274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276" name="타원 275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281" name="그룹 280"/>
          <p:cNvGrpSpPr/>
          <p:nvPr/>
        </p:nvGrpSpPr>
        <p:grpSpPr>
          <a:xfrm>
            <a:off x="2857488" y="3357562"/>
            <a:ext cx="1189553" cy="500070"/>
            <a:chOff x="904313" y="2860807"/>
            <a:chExt cx="1391764" cy="585076"/>
          </a:xfrm>
        </p:grpSpPr>
        <p:grpSp>
          <p:nvGrpSpPr>
            <p:cNvPr id="282" name="그룹 281"/>
            <p:cNvGrpSpPr/>
            <p:nvPr/>
          </p:nvGrpSpPr>
          <p:grpSpPr>
            <a:xfrm>
              <a:off x="904313" y="2860807"/>
              <a:ext cx="1391764" cy="585076"/>
              <a:chOff x="947988" y="1043724"/>
              <a:chExt cx="1391764" cy="585076"/>
            </a:xfrm>
          </p:grpSpPr>
          <p:sp>
            <p:nvSpPr>
              <p:cNvPr id="286" name="직사각형 285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287" name="직사각형 286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88" name="모서리가 둥근 직사각형 287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89" name="직사각형 288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 dirty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283" name="그룹 282"/>
            <p:cNvGrpSpPr/>
            <p:nvPr/>
          </p:nvGrpSpPr>
          <p:grpSpPr>
            <a:xfrm>
              <a:off x="1117709" y="2968881"/>
              <a:ext cx="222644" cy="334640"/>
              <a:chOff x="1524000" y="548680"/>
              <a:chExt cx="335360" cy="504056"/>
            </a:xfrm>
          </p:grpSpPr>
          <p:sp>
            <p:nvSpPr>
              <p:cNvPr id="284" name="양쪽 모서리가 잘린 사각형 283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285" name="타원 284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290" name="그룹 289"/>
          <p:cNvGrpSpPr/>
          <p:nvPr/>
        </p:nvGrpSpPr>
        <p:grpSpPr>
          <a:xfrm>
            <a:off x="2857488" y="3943346"/>
            <a:ext cx="1189553" cy="500070"/>
            <a:chOff x="904313" y="2860807"/>
            <a:chExt cx="1391764" cy="585076"/>
          </a:xfrm>
        </p:grpSpPr>
        <p:grpSp>
          <p:nvGrpSpPr>
            <p:cNvPr id="291" name="그룹 290"/>
            <p:cNvGrpSpPr/>
            <p:nvPr/>
          </p:nvGrpSpPr>
          <p:grpSpPr>
            <a:xfrm>
              <a:off x="904313" y="2860807"/>
              <a:ext cx="1391764" cy="585076"/>
              <a:chOff x="947988" y="1043724"/>
              <a:chExt cx="1391764" cy="585076"/>
            </a:xfrm>
          </p:grpSpPr>
          <p:sp>
            <p:nvSpPr>
              <p:cNvPr id="295" name="직사각형 294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296" name="직사각형 295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97" name="모서리가 둥근 직사각형 296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98" name="직사각형 297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 dirty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292" name="그룹 291"/>
            <p:cNvGrpSpPr/>
            <p:nvPr/>
          </p:nvGrpSpPr>
          <p:grpSpPr>
            <a:xfrm>
              <a:off x="1117709" y="2968881"/>
              <a:ext cx="222644" cy="334640"/>
              <a:chOff x="1524000" y="548680"/>
              <a:chExt cx="335360" cy="504056"/>
            </a:xfrm>
          </p:grpSpPr>
          <p:sp>
            <p:nvSpPr>
              <p:cNvPr id="293" name="양쪽 모서리가 잘린 사각형 292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294" name="타원 293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299" name="그룹 298"/>
          <p:cNvGrpSpPr/>
          <p:nvPr/>
        </p:nvGrpSpPr>
        <p:grpSpPr>
          <a:xfrm>
            <a:off x="1443036" y="5143512"/>
            <a:ext cx="1189553" cy="500070"/>
            <a:chOff x="904313" y="2860807"/>
            <a:chExt cx="1391764" cy="585076"/>
          </a:xfrm>
        </p:grpSpPr>
        <p:grpSp>
          <p:nvGrpSpPr>
            <p:cNvPr id="300" name="그룹 299"/>
            <p:cNvGrpSpPr/>
            <p:nvPr/>
          </p:nvGrpSpPr>
          <p:grpSpPr>
            <a:xfrm>
              <a:off x="904313" y="2860807"/>
              <a:ext cx="1391764" cy="585076"/>
              <a:chOff x="947988" y="1043724"/>
              <a:chExt cx="1391764" cy="585076"/>
            </a:xfrm>
          </p:grpSpPr>
          <p:sp>
            <p:nvSpPr>
              <p:cNvPr id="304" name="직사각형 303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305" name="직사각형 304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06" name="모서리가 둥근 직사각형 305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307" name="직사각형 306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 dirty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301" name="그룹 300"/>
            <p:cNvGrpSpPr/>
            <p:nvPr/>
          </p:nvGrpSpPr>
          <p:grpSpPr>
            <a:xfrm>
              <a:off x="1117709" y="2968881"/>
              <a:ext cx="222644" cy="334640"/>
              <a:chOff x="1524000" y="548680"/>
              <a:chExt cx="335360" cy="504056"/>
            </a:xfrm>
          </p:grpSpPr>
          <p:sp>
            <p:nvSpPr>
              <p:cNvPr id="302" name="양쪽 모서리가 잘린 사각형 301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303" name="타원 302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308" name="그룹 307"/>
          <p:cNvGrpSpPr/>
          <p:nvPr/>
        </p:nvGrpSpPr>
        <p:grpSpPr>
          <a:xfrm>
            <a:off x="1443036" y="5729296"/>
            <a:ext cx="1189553" cy="500070"/>
            <a:chOff x="904313" y="2860807"/>
            <a:chExt cx="1391764" cy="585076"/>
          </a:xfrm>
        </p:grpSpPr>
        <p:grpSp>
          <p:nvGrpSpPr>
            <p:cNvPr id="309" name="그룹 308"/>
            <p:cNvGrpSpPr/>
            <p:nvPr/>
          </p:nvGrpSpPr>
          <p:grpSpPr>
            <a:xfrm>
              <a:off x="904313" y="2860807"/>
              <a:ext cx="1391764" cy="585076"/>
              <a:chOff x="947988" y="1043724"/>
              <a:chExt cx="1391764" cy="585076"/>
            </a:xfrm>
          </p:grpSpPr>
          <p:sp>
            <p:nvSpPr>
              <p:cNvPr id="313" name="직사각형 312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314" name="직사각형 313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15" name="모서리가 둥근 직사각형 314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316" name="직사각형 315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 dirty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310" name="그룹 309"/>
            <p:cNvGrpSpPr/>
            <p:nvPr/>
          </p:nvGrpSpPr>
          <p:grpSpPr>
            <a:xfrm>
              <a:off x="1117709" y="2968881"/>
              <a:ext cx="222644" cy="334640"/>
              <a:chOff x="1524000" y="548680"/>
              <a:chExt cx="335360" cy="504056"/>
            </a:xfrm>
          </p:grpSpPr>
          <p:sp>
            <p:nvSpPr>
              <p:cNvPr id="311" name="양쪽 모서리가 잘린 사각형 310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312" name="타원 311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317" name="그룹 316"/>
          <p:cNvGrpSpPr/>
          <p:nvPr/>
        </p:nvGrpSpPr>
        <p:grpSpPr>
          <a:xfrm>
            <a:off x="2857488" y="5143512"/>
            <a:ext cx="1189553" cy="500070"/>
            <a:chOff x="904313" y="2860807"/>
            <a:chExt cx="1391764" cy="585076"/>
          </a:xfrm>
        </p:grpSpPr>
        <p:grpSp>
          <p:nvGrpSpPr>
            <p:cNvPr id="318" name="그룹 317"/>
            <p:cNvGrpSpPr/>
            <p:nvPr/>
          </p:nvGrpSpPr>
          <p:grpSpPr>
            <a:xfrm>
              <a:off x="904313" y="2860807"/>
              <a:ext cx="1391764" cy="585076"/>
              <a:chOff x="947988" y="1043724"/>
              <a:chExt cx="1391764" cy="585076"/>
            </a:xfrm>
          </p:grpSpPr>
          <p:sp>
            <p:nvSpPr>
              <p:cNvPr id="322" name="직사각형 321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323" name="직사각형 322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24" name="모서리가 둥근 직사각형 323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325" name="직사각형 324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 dirty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319" name="그룹 318"/>
            <p:cNvGrpSpPr/>
            <p:nvPr/>
          </p:nvGrpSpPr>
          <p:grpSpPr>
            <a:xfrm>
              <a:off x="1117709" y="2968881"/>
              <a:ext cx="222644" cy="334640"/>
              <a:chOff x="1524000" y="548680"/>
              <a:chExt cx="335360" cy="504056"/>
            </a:xfrm>
          </p:grpSpPr>
          <p:sp>
            <p:nvSpPr>
              <p:cNvPr id="320" name="양쪽 모서리가 잘린 사각형 319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321" name="타원 320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326" name="그룹 325"/>
          <p:cNvGrpSpPr/>
          <p:nvPr/>
        </p:nvGrpSpPr>
        <p:grpSpPr>
          <a:xfrm>
            <a:off x="2857488" y="5729296"/>
            <a:ext cx="1189553" cy="500070"/>
            <a:chOff x="904313" y="2860807"/>
            <a:chExt cx="1391764" cy="585076"/>
          </a:xfrm>
        </p:grpSpPr>
        <p:grpSp>
          <p:nvGrpSpPr>
            <p:cNvPr id="327" name="그룹 326"/>
            <p:cNvGrpSpPr/>
            <p:nvPr/>
          </p:nvGrpSpPr>
          <p:grpSpPr>
            <a:xfrm>
              <a:off x="904313" y="2860807"/>
              <a:ext cx="1391764" cy="585076"/>
              <a:chOff x="947988" y="1043724"/>
              <a:chExt cx="1391764" cy="585076"/>
            </a:xfrm>
          </p:grpSpPr>
          <p:sp>
            <p:nvSpPr>
              <p:cNvPr id="331" name="직사각형 330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332" name="직사각형 331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33" name="모서리가 둥근 직사각형 332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334" name="직사각형 333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 dirty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328" name="그룹 327"/>
            <p:cNvGrpSpPr/>
            <p:nvPr/>
          </p:nvGrpSpPr>
          <p:grpSpPr>
            <a:xfrm>
              <a:off x="1117709" y="2968881"/>
              <a:ext cx="222644" cy="334640"/>
              <a:chOff x="1524000" y="548680"/>
              <a:chExt cx="335360" cy="504056"/>
            </a:xfrm>
          </p:grpSpPr>
          <p:sp>
            <p:nvSpPr>
              <p:cNvPr id="329" name="양쪽 모서리가 잘린 사각형 328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330" name="타원 329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335" name="그룹 334"/>
          <p:cNvGrpSpPr/>
          <p:nvPr/>
        </p:nvGrpSpPr>
        <p:grpSpPr>
          <a:xfrm rot="5400000">
            <a:off x="3982678" y="3775433"/>
            <a:ext cx="1195390" cy="502524"/>
            <a:chOff x="4214810" y="1928802"/>
            <a:chExt cx="1391764" cy="585076"/>
          </a:xfrm>
          <a:effectLst/>
        </p:grpSpPr>
        <p:grpSp>
          <p:nvGrpSpPr>
            <p:cNvPr id="336" name="그룹 335"/>
            <p:cNvGrpSpPr/>
            <p:nvPr/>
          </p:nvGrpSpPr>
          <p:grpSpPr>
            <a:xfrm>
              <a:off x="4214810" y="1928802"/>
              <a:ext cx="1391764" cy="585076"/>
              <a:chOff x="947988" y="1043724"/>
              <a:chExt cx="1391764" cy="585076"/>
            </a:xfrm>
          </p:grpSpPr>
          <p:sp>
            <p:nvSpPr>
              <p:cNvPr id="340" name="직사각형 339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341" name="직사각형 340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42" name="모서리가 둥근 직사각형 341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343" name="직사각형 342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337" name="그룹 336"/>
            <p:cNvGrpSpPr/>
            <p:nvPr/>
          </p:nvGrpSpPr>
          <p:grpSpPr>
            <a:xfrm>
              <a:off x="4421375" y="2044888"/>
              <a:ext cx="222644" cy="334640"/>
              <a:chOff x="1524000" y="548680"/>
              <a:chExt cx="335360" cy="504056"/>
            </a:xfrm>
          </p:grpSpPr>
          <p:sp>
            <p:nvSpPr>
              <p:cNvPr id="338" name="양쪽 모서리가 잘린 사각형 337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339" name="타원 338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344" name="그룹 343"/>
          <p:cNvGrpSpPr/>
          <p:nvPr/>
        </p:nvGrpSpPr>
        <p:grpSpPr>
          <a:xfrm rot="5400000">
            <a:off x="3982678" y="5489945"/>
            <a:ext cx="1195390" cy="502524"/>
            <a:chOff x="4214810" y="1928802"/>
            <a:chExt cx="1391764" cy="585076"/>
          </a:xfrm>
          <a:effectLst/>
        </p:grpSpPr>
        <p:grpSp>
          <p:nvGrpSpPr>
            <p:cNvPr id="345" name="그룹 344"/>
            <p:cNvGrpSpPr/>
            <p:nvPr/>
          </p:nvGrpSpPr>
          <p:grpSpPr>
            <a:xfrm>
              <a:off x="4214810" y="1928802"/>
              <a:ext cx="1391764" cy="585076"/>
              <a:chOff x="947988" y="1043724"/>
              <a:chExt cx="1391764" cy="585076"/>
            </a:xfrm>
          </p:grpSpPr>
          <p:sp>
            <p:nvSpPr>
              <p:cNvPr id="349" name="직사각형 348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350" name="직사각형 349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51" name="모서리가 둥근 직사각형 350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352" name="직사각형 351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346" name="그룹 345"/>
            <p:cNvGrpSpPr/>
            <p:nvPr/>
          </p:nvGrpSpPr>
          <p:grpSpPr>
            <a:xfrm>
              <a:off x="4421375" y="2044888"/>
              <a:ext cx="222644" cy="334640"/>
              <a:chOff x="1524000" y="548680"/>
              <a:chExt cx="335360" cy="504056"/>
            </a:xfrm>
          </p:grpSpPr>
          <p:sp>
            <p:nvSpPr>
              <p:cNvPr id="347" name="양쪽 모서리가 잘린 사각형 346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348" name="타원 347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353" name="그룹 352"/>
          <p:cNvGrpSpPr/>
          <p:nvPr/>
        </p:nvGrpSpPr>
        <p:grpSpPr>
          <a:xfrm>
            <a:off x="5326805" y="1728775"/>
            <a:ext cx="1189553" cy="500070"/>
            <a:chOff x="904313" y="2860807"/>
            <a:chExt cx="1391764" cy="585076"/>
          </a:xfrm>
        </p:grpSpPr>
        <p:grpSp>
          <p:nvGrpSpPr>
            <p:cNvPr id="354" name="그룹 353"/>
            <p:cNvGrpSpPr/>
            <p:nvPr/>
          </p:nvGrpSpPr>
          <p:grpSpPr>
            <a:xfrm>
              <a:off x="904313" y="2860807"/>
              <a:ext cx="1391764" cy="585076"/>
              <a:chOff x="947988" y="1043724"/>
              <a:chExt cx="1391764" cy="585076"/>
            </a:xfrm>
          </p:grpSpPr>
          <p:sp>
            <p:nvSpPr>
              <p:cNvPr id="358" name="직사각형 357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359" name="직사각형 358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60" name="모서리가 둥근 직사각형 359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361" name="직사각형 360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 dirty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355" name="그룹 354"/>
            <p:cNvGrpSpPr/>
            <p:nvPr/>
          </p:nvGrpSpPr>
          <p:grpSpPr>
            <a:xfrm>
              <a:off x="1117709" y="2968881"/>
              <a:ext cx="222644" cy="334640"/>
              <a:chOff x="1524000" y="548680"/>
              <a:chExt cx="335360" cy="504056"/>
            </a:xfrm>
          </p:grpSpPr>
          <p:sp>
            <p:nvSpPr>
              <p:cNvPr id="356" name="양쪽 모서리가 잘린 사각형 355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357" name="타원 356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362" name="그룹 361"/>
          <p:cNvGrpSpPr/>
          <p:nvPr/>
        </p:nvGrpSpPr>
        <p:grpSpPr>
          <a:xfrm>
            <a:off x="5326805" y="2314559"/>
            <a:ext cx="1189553" cy="500070"/>
            <a:chOff x="904313" y="2860807"/>
            <a:chExt cx="1391764" cy="585076"/>
          </a:xfrm>
        </p:grpSpPr>
        <p:grpSp>
          <p:nvGrpSpPr>
            <p:cNvPr id="363" name="그룹 362"/>
            <p:cNvGrpSpPr/>
            <p:nvPr/>
          </p:nvGrpSpPr>
          <p:grpSpPr>
            <a:xfrm>
              <a:off x="904313" y="2860807"/>
              <a:ext cx="1391764" cy="585076"/>
              <a:chOff x="947988" y="1043724"/>
              <a:chExt cx="1391764" cy="585076"/>
            </a:xfrm>
          </p:grpSpPr>
          <p:sp>
            <p:nvSpPr>
              <p:cNvPr id="367" name="직사각형 366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368" name="직사각형 367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69" name="모서리가 둥근 직사각형 368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370" name="직사각형 369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 dirty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364" name="그룹 363"/>
            <p:cNvGrpSpPr/>
            <p:nvPr/>
          </p:nvGrpSpPr>
          <p:grpSpPr>
            <a:xfrm>
              <a:off x="1117709" y="2968881"/>
              <a:ext cx="222644" cy="334640"/>
              <a:chOff x="1524000" y="548680"/>
              <a:chExt cx="335360" cy="504056"/>
            </a:xfrm>
          </p:grpSpPr>
          <p:sp>
            <p:nvSpPr>
              <p:cNvPr id="365" name="양쪽 모서리가 잘린 사각형 364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366" name="타원 365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371" name="그룹 370"/>
          <p:cNvGrpSpPr/>
          <p:nvPr/>
        </p:nvGrpSpPr>
        <p:grpSpPr>
          <a:xfrm>
            <a:off x="6741257" y="1728775"/>
            <a:ext cx="1189553" cy="500070"/>
            <a:chOff x="904313" y="2860807"/>
            <a:chExt cx="1391764" cy="585076"/>
          </a:xfrm>
        </p:grpSpPr>
        <p:grpSp>
          <p:nvGrpSpPr>
            <p:cNvPr id="372" name="그룹 371"/>
            <p:cNvGrpSpPr/>
            <p:nvPr/>
          </p:nvGrpSpPr>
          <p:grpSpPr>
            <a:xfrm>
              <a:off x="904313" y="2860807"/>
              <a:ext cx="1391764" cy="585076"/>
              <a:chOff x="947988" y="1043724"/>
              <a:chExt cx="1391764" cy="585076"/>
            </a:xfrm>
          </p:grpSpPr>
          <p:sp>
            <p:nvSpPr>
              <p:cNvPr id="376" name="직사각형 375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377" name="직사각형 376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78" name="모서리가 둥근 직사각형 377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379" name="직사각형 378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 dirty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373" name="그룹 372"/>
            <p:cNvGrpSpPr/>
            <p:nvPr/>
          </p:nvGrpSpPr>
          <p:grpSpPr>
            <a:xfrm>
              <a:off x="1117709" y="2968881"/>
              <a:ext cx="222644" cy="334640"/>
              <a:chOff x="1524000" y="548680"/>
              <a:chExt cx="335360" cy="504056"/>
            </a:xfrm>
          </p:grpSpPr>
          <p:sp>
            <p:nvSpPr>
              <p:cNvPr id="374" name="양쪽 모서리가 잘린 사각형 373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375" name="타원 374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380" name="그룹 379"/>
          <p:cNvGrpSpPr/>
          <p:nvPr/>
        </p:nvGrpSpPr>
        <p:grpSpPr>
          <a:xfrm>
            <a:off x="6741257" y="2314559"/>
            <a:ext cx="1189553" cy="500070"/>
            <a:chOff x="904313" y="2860807"/>
            <a:chExt cx="1391764" cy="585076"/>
          </a:xfrm>
        </p:grpSpPr>
        <p:grpSp>
          <p:nvGrpSpPr>
            <p:cNvPr id="381" name="그룹 380"/>
            <p:cNvGrpSpPr/>
            <p:nvPr/>
          </p:nvGrpSpPr>
          <p:grpSpPr>
            <a:xfrm>
              <a:off x="904313" y="2860807"/>
              <a:ext cx="1391764" cy="585076"/>
              <a:chOff x="947988" y="1043724"/>
              <a:chExt cx="1391764" cy="585076"/>
            </a:xfrm>
          </p:grpSpPr>
          <p:sp>
            <p:nvSpPr>
              <p:cNvPr id="385" name="직사각형 384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386" name="직사각형 385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87" name="모서리가 둥근 직사각형 386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388" name="직사각형 387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 dirty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382" name="그룹 381"/>
            <p:cNvGrpSpPr/>
            <p:nvPr/>
          </p:nvGrpSpPr>
          <p:grpSpPr>
            <a:xfrm>
              <a:off x="1117709" y="2968881"/>
              <a:ext cx="222644" cy="334640"/>
              <a:chOff x="1524000" y="548680"/>
              <a:chExt cx="335360" cy="504056"/>
            </a:xfrm>
          </p:grpSpPr>
          <p:sp>
            <p:nvSpPr>
              <p:cNvPr id="383" name="양쪽 모서리가 잘린 사각형 382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384" name="타원 383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389" name="그룹 388"/>
          <p:cNvGrpSpPr/>
          <p:nvPr/>
        </p:nvGrpSpPr>
        <p:grpSpPr>
          <a:xfrm rot="5400000">
            <a:off x="7866447" y="2119302"/>
            <a:ext cx="1195390" cy="502524"/>
            <a:chOff x="4214810" y="1928802"/>
            <a:chExt cx="1391764" cy="585076"/>
          </a:xfrm>
          <a:effectLst/>
        </p:grpSpPr>
        <p:grpSp>
          <p:nvGrpSpPr>
            <p:cNvPr id="390" name="그룹 389"/>
            <p:cNvGrpSpPr/>
            <p:nvPr/>
          </p:nvGrpSpPr>
          <p:grpSpPr>
            <a:xfrm>
              <a:off x="4214810" y="1928802"/>
              <a:ext cx="1391764" cy="585076"/>
              <a:chOff x="947988" y="1043724"/>
              <a:chExt cx="1391764" cy="585076"/>
            </a:xfrm>
          </p:grpSpPr>
          <p:sp>
            <p:nvSpPr>
              <p:cNvPr id="394" name="직사각형 393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395" name="직사각형 394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96" name="모서리가 둥근 직사각형 395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397" name="직사각형 396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391" name="그룹 390"/>
            <p:cNvGrpSpPr/>
            <p:nvPr/>
          </p:nvGrpSpPr>
          <p:grpSpPr>
            <a:xfrm>
              <a:off x="4421375" y="2044888"/>
              <a:ext cx="222644" cy="334640"/>
              <a:chOff x="1524000" y="548680"/>
              <a:chExt cx="335360" cy="504056"/>
            </a:xfrm>
          </p:grpSpPr>
          <p:sp>
            <p:nvSpPr>
              <p:cNvPr id="392" name="양쪽 모서리가 잘린 사각형 391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393" name="타원 392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398" name="그룹 397"/>
          <p:cNvGrpSpPr/>
          <p:nvPr/>
        </p:nvGrpSpPr>
        <p:grpSpPr>
          <a:xfrm>
            <a:off x="5326805" y="3357562"/>
            <a:ext cx="1189553" cy="500070"/>
            <a:chOff x="904313" y="2860807"/>
            <a:chExt cx="1391764" cy="585076"/>
          </a:xfrm>
        </p:grpSpPr>
        <p:grpSp>
          <p:nvGrpSpPr>
            <p:cNvPr id="399" name="그룹 398"/>
            <p:cNvGrpSpPr/>
            <p:nvPr/>
          </p:nvGrpSpPr>
          <p:grpSpPr>
            <a:xfrm>
              <a:off x="904313" y="2860807"/>
              <a:ext cx="1391764" cy="585076"/>
              <a:chOff x="947988" y="1043724"/>
              <a:chExt cx="1391764" cy="585076"/>
            </a:xfrm>
          </p:grpSpPr>
          <p:sp>
            <p:nvSpPr>
              <p:cNvPr id="403" name="직사각형 402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404" name="직사각형 403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05" name="모서리가 둥근 직사각형 404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406" name="직사각형 405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 dirty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400" name="그룹 399"/>
            <p:cNvGrpSpPr/>
            <p:nvPr/>
          </p:nvGrpSpPr>
          <p:grpSpPr>
            <a:xfrm>
              <a:off x="1117709" y="2968881"/>
              <a:ext cx="222644" cy="334640"/>
              <a:chOff x="1524000" y="548680"/>
              <a:chExt cx="335360" cy="504056"/>
            </a:xfrm>
          </p:grpSpPr>
          <p:sp>
            <p:nvSpPr>
              <p:cNvPr id="401" name="양쪽 모서리가 잘린 사각형 400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402" name="타원 401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407" name="그룹 406"/>
          <p:cNvGrpSpPr/>
          <p:nvPr/>
        </p:nvGrpSpPr>
        <p:grpSpPr>
          <a:xfrm>
            <a:off x="5326805" y="3943346"/>
            <a:ext cx="1189553" cy="500070"/>
            <a:chOff x="904313" y="2860807"/>
            <a:chExt cx="1391764" cy="585076"/>
          </a:xfrm>
        </p:grpSpPr>
        <p:grpSp>
          <p:nvGrpSpPr>
            <p:cNvPr id="408" name="그룹 407"/>
            <p:cNvGrpSpPr/>
            <p:nvPr/>
          </p:nvGrpSpPr>
          <p:grpSpPr>
            <a:xfrm>
              <a:off x="904313" y="2860807"/>
              <a:ext cx="1391764" cy="585076"/>
              <a:chOff x="947988" y="1043724"/>
              <a:chExt cx="1391764" cy="585076"/>
            </a:xfrm>
          </p:grpSpPr>
          <p:sp>
            <p:nvSpPr>
              <p:cNvPr id="412" name="직사각형 411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413" name="직사각형 412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14" name="모서리가 둥근 직사각형 413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415" name="직사각형 414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 dirty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409" name="그룹 408"/>
            <p:cNvGrpSpPr/>
            <p:nvPr/>
          </p:nvGrpSpPr>
          <p:grpSpPr>
            <a:xfrm>
              <a:off x="1117709" y="2968881"/>
              <a:ext cx="222644" cy="334640"/>
              <a:chOff x="1524000" y="548680"/>
              <a:chExt cx="335360" cy="504056"/>
            </a:xfrm>
          </p:grpSpPr>
          <p:sp>
            <p:nvSpPr>
              <p:cNvPr id="410" name="양쪽 모서리가 잘린 사각형 409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411" name="타원 410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416" name="그룹 415"/>
          <p:cNvGrpSpPr/>
          <p:nvPr/>
        </p:nvGrpSpPr>
        <p:grpSpPr>
          <a:xfrm>
            <a:off x="6741257" y="3357562"/>
            <a:ext cx="1189553" cy="500070"/>
            <a:chOff x="904313" y="2860807"/>
            <a:chExt cx="1391764" cy="585076"/>
          </a:xfrm>
        </p:grpSpPr>
        <p:grpSp>
          <p:nvGrpSpPr>
            <p:cNvPr id="417" name="그룹 416"/>
            <p:cNvGrpSpPr/>
            <p:nvPr/>
          </p:nvGrpSpPr>
          <p:grpSpPr>
            <a:xfrm>
              <a:off x="904313" y="2860807"/>
              <a:ext cx="1391764" cy="585076"/>
              <a:chOff x="947988" y="1043724"/>
              <a:chExt cx="1391764" cy="585076"/>
            </a:xfrm>
          </p:grpSpPr>
          <p:sp>
            <p:nvSpPr>
              <p:cNvPr id="421" name="직사각형 420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422" name="직사각형 421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23" name="모서리가 둥근 직사각형 422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424" name="직사각형 423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 dirty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418" name="그룹 417"/>
            <p:cNvGrpSpPr/>
            <p:nvPr/>
          </p:nvGrpSpPr>
          <p:grpSpPr>
            <a:xfrm>
              <a:off x="1117709" y="2968881"/>
              <a:ext cx="222644" cy="334640"/>
              <a:chOff x="1524000" y="548680"/>
              <a:chExt cx="335360" cy="504056"/>
            </a:xfrm>
          </p:grpSpPr>
          <p:sp>
            <p:nvSpPr>
              <p:cNvPr id="419" name="양쪽 모서리가 잘린 사각형 418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420" name="타원 419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425" name="그룹 424"/>
          <p:cNvGrpSpPr/>
          <p:nvPr/>
        </p:nvGrpSpPr>
        <p:grpSpPr>
          <a:xfrm>
            <a:off x="6741257" y="3943346"/>
            <a:ext cx="1189553" cy="500070"/>
            <a:chOff x="904313" y="2860807"/>
            <a:chExt cx="1391764" cy="585076"/>
          </a:xfrm>
        </p:grpSpPr>
        <p:grpSp>
          <p:nvGrpSpPr>
            <p:cNvPr id="426" name="그룹 425"/>
            <p:cNvGrpSpPr/>
            <p:nvPr/>
          </p:nvGrpSpPr>
          <p:grpSpPr>
            <a:xfrm>
              <a:off x="904313" y="2860807"/>
              <a:ext cx="1391764" cy="585076"/>
              <a:chOff x="947988" y="1043724"/>
              <a:chExt cx="1391764" cy="585076"/>
            </a:xfrm>
          </p:grpSpPr>
          <p:sp>
            <p:nvSpPr>
              <p:cNvPr id="430" name="직사각형 429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431" name="직사각형 430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32" name="모서리가 둥근 직사각형 431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433" name="직사각형 432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 dirty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427" name="그룹 426"/>
            <p:cNvGrpSpPr/>
            <p:nvPr/>
          </p:nvGrpSpPr>
          <p:grpSpPr>
            <a:xfrm>
              <a:off x="1117709" y="2968881"/>
              <a:ext cx="222644" cy="334640"/>
              <a:chOff x="1524000" y="548680"/>
              <a:chExt cx="335360" cy="504056"/>
            </a:xfrm>
          </p:grpSpPr>
          <p:sp>
            <p:nvSpPr>
              <p:cNvPr id="428" name="양쪽 모서리가 잘린 사각형 427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429" name="타원 428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434" name="그룹 433"/>
          <p:cNvGrpSpPr/>
          <p:nvPr/>
        </p:nvGrpSpPr>
        <p:grpSpPr>
          <a:xfrm>
            <a:off x="5326805" y="5143512"/>
            <a:ext cx="1189553" cy="500070"/>
            <a:chOff x="904313" y="2860807"/>
            <a:chExt cx="1391764" cy="585076"/>
          </a:xfrm>
        </p:grpSpPr>
        <p:grpSp>
          <p:nvGrpSpPr>
            <p:cNvPr id="435" name="그룹 434"/>
            <p:cNvGrpSpPr/>
            <p:nvPr/>
          </p:nvGrpSpPr>
          <p:grpSpPr>
            <a:xfrm>
              <a:off x="904313" y="2860807"/>
              <a:ext cx="1391764" cy="585076"/>
              <a:chOff x="947988" y="1043724"/>
              <a:chExt cx="1391764" cy="585076"/>
            </a:xfrm>
          </p:grpSpPr>
          <p:sp>
            <p:nvSpPr>
              <p:cNvPr id="439" name="직사각형 438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440" name="직사각형 439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41" name="모서리가 둥근 직사각형 440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442" name="직사각형 441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 dirty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436" name="그룹 435"/>
            <p:cNvGrpSpPr/>
            <p:nvPr/>
          </p:nvGrpSpPr>
          <p:grpSpPr>
            <a:xfrm>
              <a:off x="1117709" y="2968881"/>
              <a:ext cx="222644" cy="334640"/>
              <a:chOff x="1524000" y="548680"/>
              <a:chExt cx="335360" cy="504056"/>
            </a:xfrm>
          </p:grpSpPr>
          <p:sp>
            <p:nvSpPr>
              <p:cNvPr id="437" name="양쪽 모서리가 잘린 사각형 436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438" name="타원 437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443" name="그룹 442"/>
          <p:cNvGrpSpPr/>
          <p:nvPr/>
        </p:nvGrpSpPr>
        <p:grpSpPr>
          <a:xfrm>
            <a:off x="5326805" y="5729296"/>
            <a:ext cx="1189553" cy="500070"/>
            <a:chOff x="904313" y="2860807"/>
            <a:chExt cx="1391764" cy="585076"/>
          </a:xfrm>
        </p:grpSpPr>
        <p:grpSp>
          <p:nvGrpSpPr>
            <p:cNvPr id="444" name="그룹 443"/>
            <p:cNvGrpSpPr/>
            <p:nvPr/>
          </p:nvGrpSpPr>
          <p:grpSpPr>
            <a:xfrm>
              <a:off x="904313" y="2860807"/>
              <a:ext cx="1391764" cy="585076"/>
              <a:chOff x="947988" y="1043724"/>
              <a:chExt cx="1391764" cy="585076"/>
            </a:xfrm>
          </p:grpSpPr>
          <p:sp>
            <p:nvSpPr>
              <p:cNvPr id="448" name="직사각형 447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449" name="직사각형 448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50" name="모서리가 둥근 직사각형 449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451" name="직사각형 450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 dirty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445" name="그룹 444"/>
            <p:cNvGrpSpPr/>
            <p:nvPr/>
          </p:nvGrpSpPr>
          <p:grpSpPr>
            <a:xfrm>
              <a:off x="1117709" y="2968881"/>
              <a:ext cx="222644" cy="334640"/>
              <a:chOff x="1524000" y="548680"/>
              <a:chExt cx="335360" cy="504056"/>
            </a:xfrm>
          </p:grpSpPr>
          <p:sp>
            <p:nvSpPr>
              <p:cNvPr id="446" name="양쪽 모서리가 잘린 사각형 445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447" name="타원 446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452" name="그룹 451"/>
          <p:cNvGrpSpPr/>
          <p:nvPr/>
        </p:nvGrpSpPr>
        <p:grpSpPr>
          <a:xfrm>
            <a:off x="6741257" y="5143512"/>
            <a:ext cx="1189553" cy="500070"/>
            <a:chOff x="904313" y="2860807"/>
            <a:chExt cx="1391764" cy="585076"/>
          </a:xfrm>
        </p:grpSpPr>
        <p:grpSp>
          <p:nvGrpSpPr>
            <p:cNvPr id="453" name="그룹 452"/>
            <p:cNvGrpSpPr/>
            <p:nvPr/>
          </p:nvGrpSpPr>
          <p:grpSpPr>
            <a:xfrm>
              <a:off x="904313" y="2860807"/>
              <a:ext cx="1391764" cy="585076"/>
              <a:chOff x="947988" y="1043724"/>
              <a:chExt cx="1391764" cy="585076"/>
            </a:xfrm>
          </p:grpSpPr>
          <p:sp>
            <p:nvSpPr>
              <p:cNvPr id="457" name="직사각형 456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458" name="직사각형 457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59" name="모서리가 둥근 직사각형 458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460" name="직사각형 459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 dirty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454" name="그룹 453"/>
            <p:cNvGrpSpPr/>
            <p:nvPr/>
          </p:nvGrpSpPr>
          <p:grpSpPr>
            <a:xfrm>
              <a:off x="1117709" y="2968881"/>
              <a:ext cx="222644" cy="334640"/>
              <a:chOff x="1524000" y="548680"/>
              <a:chExt cx="335360" cy="504056"/>
            </a:xfrm>
          </p:grpSpPr>
          <p:sp>
            <p:nvSpPr>
              <p:cNvPr id="455" name="양쪽 모서리가 잘린 사각형 454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456" name="타원 455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461" name="그룹 460"/>
          <p:cNvGrpSpPr/>
          <p:nvPr/>
        </p:nvGrpSpPr>
        <p:grpSpPr>
          <a:xfrm>
            <a:off x="6741257" y="5729296"/>
            <a:ext cx="1189553" cy="500070"/>
            <a:chOff x="904313" y="2860807"/>
            <a:chExt cx="1391764" cy="585076"/>
          </a:xfrm>
        </p:grpSpPr>
        <p:grpSp>
          <p:nvGrpSpPr>
            <p:cNvPr id="462" name="그룹 461"/>
            <p:cNvGrpSpPr/>
            <p:nvPr/>
          </p:nvGrpSpPr>
          <p:grpSpPr>
            <a:xfrm>
              <a:off x="904313" y="2860807"/>
              <a:ext cx="1391764" cy="585076"/>
              <a:chOff x="947988" y="1043724"/>
              <a:chExt cx="1391764" cy="585076"/>
            </a:xfrm>
          </p:grpSpPr>
          <p:sp>
            <p:nvSpPr>
              <p:cNvPr id="466" name="직사각형 465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467" name="직사각형 466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68" name="모서리가 둥근 직사각형 467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469" name="직사각형 468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 dirty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463" name="그룹 462"/>
            <p:cNvGrpSpPr/>
            <p:nvPr/>
          </p:nvGrpSpPr>
          <p:grpSpPr>
            <a:xfrm>
              <a:off x="1117709" y="2968881"/>
              <a:ext cx="222644" cy="334640"/>
              <a:chOff x="1524000" y="548680"/>
              <a:chExt cx="335360" cy="504056"/>
            </a:xfrm>
          </p:grpSpPr>
          <p:sp>
            <p:nvSpPr>
              <p:cNvPr id="464" name="양쪽 모서리가 잘린 사각형 463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465" name="타원 464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470" name="그룹 469"/>
          <p:cNvGrpSpPr/>
          <p:nvPr/>
        </p:nvGrpSpPr>
        <p:grpSpPr>
          <a:xfrm rot="5400000">
            <a:off x="7866447" y="3775433"/>
            <a:ext cx="1195390" cy="502524"/>
            <a:chOff x="4214810" y="1928802"/>
            <a:chExt cx="1391764" cy="585076"/>
          </a:xfrm>
          <a:effectLst/>
        </p:grpSpPr>
        <p:grpSp>
          <p:nvGrpSpPr>
            <p:cNvPr id="471" name="그룹 470"/>
            <p:cNvGrpSpPr/>
            <p:nvPr/>
          </p:nvGrpSpPr>
          <p:grpSpPr>
            <a:xfrm>
              <a:off x="4214810" y="1928802"/>
              <a:ext cx="1391764" cy="585076"/>
              <a:chOff x="947988" y="1043724"/>
              <a:chExt cx="1391764" cy="585076"/>
            </a:xfrm>
          </p:grpSpPr>
          <p:sp>
            <p:nvSpPr>
              <p:cNvPr id="475" name="직사각형 474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476" name="직사각형 475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77" name="모서리가 둥근 직사각형 476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478" name="직사각형 477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472" name="그룹 471"/>
            <p:cNvGrpSpPr/>
            <p:nvPr/>
          </p:nvGrpSpPr>
          <p:grpSpPr>
            <a:xfrm>
              <a:off x="4421375" y="2044888"/>
              <a:ext cx="222644" cy="334640"/>
              <a:chOff x="1524000" y="548680"/>
              <a:chExt cx="335360" cy="504056"/>
            </a:xfrm>
          </p:grpSpPr>
          <p:sp>
            <p:nvSpPr>
              <p:cNvPr id="473" name="양쪽 모서리가 잘린 사각형 472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474" name="타원 473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479" name="그룹 478"/>
          <p:cNvGrpSpPr/>
          <p:nvPr/>
        </p:nvGrpSpPr>
        <p:grpSpPr>
          <a:xfrm rot="5400000">
            <a:off x="7866447" y="5489945"/>
            <a:ext cx="1195390" cy="502524"/>
            <a:chOff x="4214810" y="1928802"/>
            <a:chExt cx="1391764" cy="585076"/>
          </a:xfrm>
          <a:effectLst/>
        </p:grpSpPr>
        <p:grpSp>
          <p:nvGrpSpPr>
            <p:cNvPr id="480" name="그룹 479"/>
            <p:cNvGrpSpPr/>
            <p:nvPr/>
          </p:nvGrpSpPr>
          <p:grpSpPr>
            <a:xfrm>
              <a:off x="4214810" y="1928802"/>
              <a:ext cx="1391764" cy="585076"/>
              <a:chOff x="947988" y="1043724"/>
              <a:chExt cx="1391764" cy="585076"/>
            </a:xfrm>
          </p:grpSpPr>
          <p:sp>
            <p:nvSpPr>
              <p:cNvPr id="484" name="직사각형 483"/>
              <p:cNvSpPr/>
              <p:nvPr/>
            </p:nvSpPr>
            <p:spPr>
              <a:xfrm>
                <a:off x="947988" y="1320236"/>
                <a:ext cx="1391764" cy="308564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254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  <p:sp>
            <p:nvSpPr>
              <p:cNvPr id="485" name="직사각형 484"/>
              <p:cNvSpPr/>
              <p:nvPr/>
            </p:nvSpPr>
            <p:spPr>
              <a:xfrm>
                <a:off x="1572831" y="133215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smtClean="0">
                    <a:solidFill>
                      <a:schemeClr val="bg1"/>
                    </a:solidFill>
                    <a:latin typeface="+mn-ea"/>
                  </a:rPr>
                  <a:t>성명</a:t>
                </a:r>
                <a:endParaRPr lang="ko-KR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86" name="모서리가 둥근 직사각형 485"/>
              <p:cNvSpPr/>
              <p:nvPr/>
            </p:nvSpPr>
            <p:spPr>
              <a:xfrm>
                <a:off x="998072" y="1043724"/>
                <a:ext cx="540000" cy="54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487" name="직사각형 486"/>
              <p:cNvSpPr/>
              <p:nvPr/>
            </p:nvSpPr>
            <p:spPr>
              <a:xfrm>
                <a:off x="1572831" y="1061689"/>
                <a:ext cx="720080" cy="2585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smtClean="0">
                    <a:solidFill>
                      <a:schemeClr val="tx1"/>
                    </a:solidFill>
                    <a:latin typeface="+mn-ea"/>
                  </a:rPr>
                  <a:t>직책</a:t>
                </a:r>
                <a:endParaRPr lang="ko-KR" altLang="en-US" sz="120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481" name="그룹 480"/>
            <p:cNvGrpSpPr/>
            <p:nvPr/>
          </p:nvGrpSpPr>
          <p:grpSpPr>
            <a:xfrm>
              <a:off x="4421375" y="2044888"/>
              <a:ext cx="222644" cy="334640"/>
              <a:chOff x="1524000" y="548680"/>
              <a:chExt cx="335360" cy="504056"/>
            </a:xfrm>
          </p:grpSpPr>
          <p:sp>
            <p:nvSpPr>
              <p:cNvPr id="482" name="양쪽 모서리가 잘린 사각형 481"/>
              <p:cNvSpPr/>
              <p:nvPr/>
            </p:nvSpPr>
            <p:spPr>
              <a:xfrm>
                <a:off x="1524000" y="764704"/>
                <a:ext cx="335360" cy="288032"/>
              </a:xfrm>
              <a:prstGeom prst="snip2SameRect">
                <a:avLst>
                  <a:gd name="adj1" fmla="val 31815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483" name="타원 482"/>
              <p:cNvSpPr/>
              <p:nvPr/>
            </p:nvSpPr>
            <p:spPr>
              <a:xfrm>
                <a:off x="1547664" y="548680"/>
                <a:ext cx="288032" cy="28803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488" name="그룹 487"/>
          <p:cNvGrpSpPr/>
          <p:nvPr/>
        </p:nvGrpSpPr>
        <p:grpSpPr>
          <a:xfrm>
            <a:off x="5514975" y="285728"/>
            <a:ext cx="3271867" cy="1071570"/>
            <a:chOff x="549656" y="1914324"/>
            <a:chExt cx="1391764" cy="308564"/>
          </a:xfrm>
        </p:grpSpPr>
        <p:sp>
          <p:nvSpPr>
            <p:cNvPr id="489" name="직사각형 488"/>
            <p:cNvSpPr/>
            <p:nvPr/>
          </p:nvSpPr>
          <p:spPr>
            <a:xfrm>
              <a:off x="549656" y="1914324"/>
              <a:ext cx="1391764" cy="30856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>
                <a:latin typeface="+mn-ea"/>
              </a:endParaRPr>
            </a:p>
          </p:txBody>
        </p:sp>
        <p:sp>
          <p:nvSpPr>
            <p:cNvPr id="490" name="직사각형 489"/>
            <p:cNvSpPr/>
            <p:nvPr/>
          </p:nvSpPr>
          <p:spPr>
            <a:xfrm>
              <a:off x="571472" y="1926247"/>
              <a:ext cx="1323107" cy="25854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smtClean="0">
                  <a:solidFill>
                    <a:schemeClr val="bg1"/>
                  </a:solidFill>
                  <a:latin typeface="+mn-ea"/>
                </a:rPr>
                <a:t>CEO</a:t>
              </a:r>
              <a:r>
                <a:rPr lang="ko-KR" altLang="en-US" sz="1200" b="1" dirty="0" smtClean="0">
                  <a:solidFill>
                    <a:schemeClr val="bg1"/>
                  </a:solidFill>
                  <a:latin typeface="+mn-ea"/>
                </a:rPr>
                <a:t>사무실</a:t>
              </a:r>
              <a:endParaRPr lang="ko-KR" altLang="en-US" sz="12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91" name="그룹 490"/>
          <p:cNvGrpSpPr/>
          <p:nvPr/>
        </p:nvGrpSpPr>
        <p:grpSpPr>
          <a:xfrm>
            <a:off x="3662364" y="285728"/>
            <a:ext cx="1585916" cy="1071570"/>
            <a:chOff x="549656" y="1914324"/>
            <a:chExt cx="1391764" cy="308564"/>
          </a:xfrm>
        </p:grpSpPr>
        <p:sp>
          <p:nvSpPr>
            <p:cNvPr id="492" name="직사각형 491"/>
            <p:cNvSpPr/>
            <p:nvPr/>
          </p:nvSpPr>
          <p:spPr>
            <a:xfrm>
              <a:off x="549656" y="1914324"/>
              <a:ext cx="1391764" cy="30856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>
                <a:latin typeface="+mn-ea"/>
              </a:endParaRPr>
            </a:p>
          </p:txBody>
        </p:sp>
        <p:sp>
          <p:nvSpPr>
            <p:cNvPr id="493" name="직사각형 492"/>
            <p:cNvSpPr/>
            <p:nvPr/>
          </p:nvSpPr>
          <p:spPr>
            <a:xfrm>
              <a:off x="571471" y="1926247"/>
              <a:ext cx="1323107" cy="25854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smtClean="0">
                  <a:solidFill>
                    <a:schemeClr val="bg1"/>
                  </a:solidFill>
                  <a:latin typeface="+mn-ea"/>
                </a:rPr>
                <a:t>소희의실</a:t>
              </a:r>
              <a:endParaRPr lang="ko-KR" altLang="en-US" sz="12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94" name="그룹 493"/>
          <p:cNvGrpSpPr/>
          <p:nvPr/>
        </p:nvGrpSpPr>
        <p:grpSpPr>
          <a:xfrm>
            <a:off x="419071" y="1785926"/>
            <a:ext cx="666779" cy="1319224"/>
            <a:chOff x="549656" y="1914324"/>
            <a:chExt cx="1391764" cy="308564"/>
          </a:xfrm>
        </p:grpSpPr>
        <p:sp>
          <p:nvSpPr>
            <p:cNvPr id="495" name="직사각형 494"/>
            <p:cNvSpPr/>
            <p:nvPr/>
          </p:nvSpPr>
          <p:spPr>
            <a:xfrm>
              <a:off x="549656" y="1914324"/>
              <a:ext cx="1391764" cy="30856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>
                <a:latin typeface="+mn-ea"/>
              </a:endParaRPr>
            </a:p>
          </p:txBody>
        </p:sp>
        <p:sp>
          <p:nvSpPr>
            <p:cNvPr id="496" name="직사각형 495"/>
            <p:cNvSpPr/>
            <p:nvPr/>
          </p:nvSpPr>
          <p:spPr>
            <a:xfrm>
              <a:off x="571472" y="1926247"/>
              <a:ext cx="1323107" cy="25854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 smtClean="0">
                  <a:solidFill>
                    <a:schemeClr val="bg1"/>
                  </a:solidFill>
                  <a:latin typeface="+mn-ea"/>
                </a:rPr>
                <a:t>서</a:t>
              </a:r>
              <a:endParaRPr lang="en-US" altLang="ko-KR" sz="1200" b="1" dirty="0" smtClean="0"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200" b="1" dirty="0" err="1" smtClean="0">
                  <a:solidFill>
                    <a:schemeClr val="bg1"/>
                  </a:solidFill>
                  <a:latin typeface="+mn-ea"/>
                </a:rPr>
                <a:t>버</a:t>
              </a:r>
              <a:endParaRPr lang="en-US" altLang="ko-KR" sz="1200" b="1" dirty="0" smtClean="0"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+mn-ea"/>
                </a:rPr>
                <a:t>실</a:t>
              </a:r>
            </a:p>
          </p:txBody>
        </p:sp>
      </p:grpSp>
      <p:grpSp>
        <p:nvGrpSpPr>
          <p:cNvPr id="497" name="그룹 496"/>
          <p:cNvGrpSpPr/>
          <p:nvPr/>
        </p:nvGrpSpPr>
        <p:grpSpPr>
          <a:xfrm>
            <a:off x="419071" y="3343274"/>
            <a:ext cx="666779" cy="1071570"/>
            <a:chOff x="549656" y="1914324"/>
            <a:chExt cx="1391764" cy="308564"/>
          </a:xfrm>
        </p:grpSpPr>
        <p:sp>
          <p:nvSpPr>
            <p:cNvPr id="498" name="직사각형 497"/>
            <p:cNvSpPr/>
            <p:nvPr/>
          </p:nvSpPr>
          <p:spPr>
            <a:xfrm>
              <a:off x="549656" y="1914324"/>
              <a:ext cx="1391764" cy="30856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>
                <a:latin typeface="+mn-ea"/>
              </a:endParaRPr>
            </a:p>
          </p:txBody>
        </p:sp>
        <p:sp>
          <p:nvSpPr>
            <p:cNvPr id="499" name="직사각형 498"/>
            <p:cNvSpPr/>
            <p:nvPr/>
          </p:nvSpPr>
          <p:spPr>
            <a:xfrm>
              <a:off x="571472" y="1926247"/>
              <a:ext cx="1323107" cy="25854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 smtClean="0">
                  <a:solidFill>
                    <a:schemeClr val="bg1"/>
                  </a:solidFill>
                  <a:latin typeface="+mn-ea"/>
                </a:rPr>
                <a:t>출</a:t>
              </a:r>
              <a:endParaRPr lang="en-US" altLang="ko-KR" sz="1200" b="1" dirty="0" smtClean="0"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/>
                  </a:solidFill>
                  <a:latin typeface="+mn-ea"/>
                </a:rPr>
                <a:t>입</a:t>
              </a:r>
              <a:endParaRPr lang="en-US" altLang="ko-KR" sz="1200" b="1" dirty="0" smtClean="0"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+mn-ea"/>
                </a:rPr>
                <a:t>구</a:t>
              </a:r>
            </a:p>
          </p:txBody>
        </p:sp>
      </p:grpSp>
      <p:grpSp>
        <p:nvGrpSpPr>
          <p:cNvPr id="500" name="그룹 499"/>
          <p:cNvGrpSpPr/>
          <p:nvPr/>
        </p:nvGrpSpPr>
        <p:grpSpPr>
          <a:xfrm>
            <a:off x="419071" y="4714884"/>
            <a:ext cx="666779" cy="1571636"/>
            <a:chOff x="549656" y="1914324"/>
            <a:chExt cx="1391764" cy="308564"/>
          </a:xfrm>
        </p:grpSpPr>
        <p:sp>
          <p:nvSpPr>
            <p:cNvPr id="501" name="직사각형 500"/>
            <p:cNvSpPr/>
            <p:nvPr/>
          </p:nvSpPr>
          <p:spPr>
            <a:xfrm>
              <a:off x="549656" y="1914324"/>
              <a:ext cx="1391764" cy="30856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>
                <a:latin typeface="+mn-ea"/>
              </a:endParaRPr>
            </a:p>
          </p:txBody>
        </p:sp>
        <p:sp>
          <p:nvSpPr>
            <p:cNvPr id="502" name="직사각형 501"/>
            <p:cNvSpPr/>
            <p:nvPr/>
          </p:nvSpPr>
          <p:spPr>
            <a:xfrm>
              <a:off x="571472" y="1923199"/>
              <a:ext cx="1323107" cy="25854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 smtClean="0">
                  <a:solidFill>
                    <a:schemeClr val="bg1"/>
                  </a:solidFill>
                  <a:latin typeface="+mn-ea"/>
                </a:rPr>
                <a:t>탕</a:t>
              </a:r>
              <a:endParaRPr lang="en-US" altLang="ko-KR" sz="1200" b="1" dirty="0" smtClean="0"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/>
                  </a:solidFill>
                  <a:latin typeface="+mn-ea"/>
                </a:rPr>
                <a:t>비</a:t>
              </a:r>
              <a:endParaRPr lang="en-US" altLang="ko-KR" sz="1200" b="1" dirty="0" smtClean="0"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/>
                  </a:solidFill>
                  <a:latin typeface="+mn-ea"/>
                </a:rPr>
                <a:t>실</a:t>
              </a:r>
              <a:endParaRPr lang="en-US" altLang="ko-KR" sz="1200" b="1" dirty="0" smtClean="0">
                <a:solidFill>
                  <a:schemeClr val="bg1"/>
                </a:solidFill>
                <a:latin typeface="+mn-ea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74</Words>
  <Application>Microsoft Office PowerPoint</Application>
  <PresentationFormat>화면 슬라이드 쇼(4:3)</PresentationFormat>
  <Paragraphs>73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Yesform</dc:creator>
  <cp:lastModifiedBy>Yesform</cp:lastModifiedBy>
  <cp:revision>2</cp:revision>
  <dcterms:created xsi:type="dcterms:W3CDTF">2015-02-25T00:07:46Z</dcterms:created>
  <dcterms:modified xsi:type="dcterms:W3CDTF">2015-02-25T00:26:34Z</dcterms:modified>
</cp:coreProperties>
</file>