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1" r:id="rId10"/>
    <p:sldId id="297" r:id="rId1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84B6"/>
    <a:srgbClr val="EEDAE7"/>
    <a:srgbClr val="C1ABCD"/>
    <a:srgbClr val="F9F1F6"/>
    <a:srgbClr val="DDB5CF"/>
    <a:srgbClr val="000000"/>
    <a:srgbClr val="222F64"/>
    <a:srgbClr val="206CE8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16124" y="3790201"/>
            <a:ext cx="6740252" cy="79092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7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216124" y="2060848"/>
            <a:ext cx="6812260" cy="165502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842946" y="2357430"/>
            <a:ext cx="7772400" cy="2357454"/>
          </a:xfrm>
        </p:spPr>
        <p:txBody>
          <a:bodyPr anchor="ctr">
            <a:noAutofit/>
          </a:bodyPr>
          <a:lstStyle>
            <a:lvl1pPr algn="ctr">
              <a:defRPr sz="7200" b="0" cap="all">
                <a:solidFill>
                  <a:schemeClr val="accent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29802" y="71414"/>
            <a:ext cx="7962678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accent1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27584" y="1124744"/>
            <a:ext cx="7970477" cy="5285159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808609" y="-24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928794" y="2199033"/>
            <a:ext cx="6192688" cy="315879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</a:t>
            </a:r>
            <a:br>
              <a:rPr lang="ko-KR" altLang="en-US"/>
            </a:br>
            <a:r>
              <a:rPr lang="ko-KR" altLang="en-US"/>
              <a:t>및 자기소개서</a:t>
            </a:r>
            <a:endParaRPr lang="ko-KR" altLang="en-US" dirty="0"/>
          </a:p>
        </p:txBody>
      </p:sp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149080"/>
            <a:ext cx="849312" cy="46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이등변 삼각형 29"/>
          <p:cNvSpPr/>
          <p:nvPr/>
        </p:nvSpPr>
        <p:spPr bwMode="auto">
          <a:xfrm rot="16200000">
            <a:off x="2970295" y="2030309"/>
            <a:ext cx="765416" cy="70527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3196147" y="218289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3864460" y="2195414"/>
            <a:ext cx="16121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Personal Data </a:t>
            </a:r>
          </a:p>
        </p:txBody>
      </p:sp>
      <p:sp>
        <p:nvSpPr>
          <p:cNvPr id="34" name="이등변 삼각형 33"/>
          <p:cNvSpPr/>
          <p:nvPr/>
        </p:nvSpPr>
        <p:spPr bwMode="auto">
          <a:xfrm rot="16200000">
            <a:off x="2970295" y="3097093"/>
            <a:ext cx="765416" cy="70527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3196147" y="324967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3864460" y="3262198"/>
            <a:ext cx="242938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Additional Information</a:t>
            </a:r>
          </a:p>
        </p:txBody>
      </p:sp>
      <p:sp>
        <p:nvSpPr>
          <p:cNvPr id="38" name="이등변 삼각형 37"/>
          <p:cNvSpPr/>
          <p:nvPr/>
        </p:nvSpPr>
        <p:spPr bwMode="auto">
          <a:xfrm rot="16200000">
            <a:off x="2970295" y="4163877"/>
            <a:ext cx="765416" cy="70527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3196147" y="431646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864460" y="4196705"/>
            <a:ext cx="1827423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Work experience</a:t>
            </a:r>
          </a:p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(</a:t>
            </a:r>
            <a:r>
              <a:rPr lang="en-US" altLang="ko-KR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employment)</a:t>
            </a:r>
          </a:p>
        </p:txBody>
      </p:sp>
      <p:sp>
        <p:nvSpPr>
          <p:cNvPr id="41" name="TextBox 18"/>
          <p:cNvSpPr txBox="1">
            <a:spLocks noChangeArrowheads="1"/>
          </p:cNvSpPr>
          <p:nvPr/>
        </p:nvSpPr>
        <p:spPr bwMode="auto">
          <a:xfrm>
            <a:off x="6786578" y="1000108"/>
            <a:ext cx="1472006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700" b="1" dirty="0">
                <a:solidFill>
                  <a:schemeClr val="accent1"/>
                </a:solidFill>
                <a:latin typeface="+mn-ea"/>
              </a:rPr>
              <a:t>Resume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모서리가 둥근 직사각형 50"/>
          <p:cNvSpPr/>
          <p:nvPr/>
        </p:nvSpPr>
        <p:spPr>
          <a:xfrm>
            <a:off x="571472" y="4891083"/>
            <a:ext cx="1285884" cy="13811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Personal Data </a:t>
            </a:r>
          </a:p>
        </p:txBody>
      </p:sp>
      <p:sp>
        <p:nvSpPr>
          <p:cNvPr id="252931" name="AutoShape 3"/>
          <p:cNvSpPr>
            <a:spLocks noChangeArrowheads="1"/>
          </p:cNvSpPr>
          <p:nvPr/>
        </p:nvSpPr>
        <p:spPr bwMode="auto">
          <a:xfrm>
            <a:off x="2000232" y="4932347"/>
            <a:ext cx="1727200" cy="604837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0000. March ~ . 0000. February</a:t>
            </a:r>
          </a:p>
        </p:txBody>
      </p:sp>
      <p:sp>
        <p:nvSpPr>
          <p:cNvPr id="252932" name="AutoShape 4"/>
          <p:cNvSpPr>
            <a:spLocks noChangeArrowheads="1"/>
          </p:cNvSpPr>
          <p:nvPr/>
        </p:nvSpPr>
        <p:spPr bwMode="auto">
          <a:xfrm>
            <a:off x="3800457" y="4932347"/>
            <a:ext cx="5111750" cy="604837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lIns="72000" rIns="72000" anchor="ctr" anchorCtr="1"/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Seoul university</a:t>
            </a:r>
          </a:p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degree received : Bachelor of Agriculture</a:t>
            </a:r>
          </a:p>
        </p:txBody>
      </p:sp>
      <p:sp>
        <p:nvSpPr>
          <p:cNvPr id="252934" name="AutoShape 6"/>
          <p:cNvSpPr>
            <a:spLocks noChangeArrowheads="1"/>
          </p:cNvSpPr>
          <p:nvPr/>
        </p:nvSpPr>
        <p:spPr bwMode="auto">
          <a:xfrm>
            <a:off x="2000232" y="5667359"/>
            <a:ext cx="1727200" cy="604838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0000. March ~ 0000. February</a:t>
            </a:r>
          </a:p>
        </p:txBody>
      </p:sp>
      <p:sp>
        <p:nvSpPr>
          <p:cNvPr id="252935" name="AutoShape 7"/>
          <p:cNvSpPr>
            <a:spLocks noChangeArrowheads="1"/>
          </p:cNvSpPr>
          <p:nvPr/>
        </p:nvSpPr>
        <p:spPr bwMode="auto">
          <a:xfrm>
            <a:off x="3800457" y="5667359"/>
            <a:ext cx="5111750" cy="604838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Graduated from Seoul High School</a:t>
            </a:r>
          </a:p>
        </p:txBody>
      </p:sp>
      <p:sp>
        <p:nvSpPr>
          <p:cNvPr id="252939" name="Rectangle 11"/>
          <p:cNvSpPr>
            <a:spLocks noChangeArrowheads="1"/>
          </p:cNvSpPr>
          <p:nvPr/>
        </p:nvSpPr>
        <p:spPr bwMode="auto">
          <a:xfrm rot="12095">
            <a:off x="777304" y="5391105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history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1979613" y="1214422"/>
            <a:ext cx="6769100" cy="3382962"/>
            <a:chOff x="1979613" y="1214422"/>
            <a:chExt cx="6769100" cy="3382962"/>
          </a:xfrm>
        </p:grpSpPr>
        <p:sp>
          <p:nvSpPr>
            <p:cNvPr id="252944" name="AutoShape 16"/>
            <p:cNvSpPr>
              <a:spLocks noChangeArrowheads="1"/>
            </p:cNvSpPr>
            <p:nvPr/>
          </p:nvSpPr>
          <p:spPr bwMode="auto">
            <a:xfrm>
              <a:off x="1979613" y="1214422"/>
              <a:ext cx="6769100" cy="338296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3143240" y="1319183"/>
              <a:ext cx="2000264" cy="4286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5929322" y="1319183"/>
              <a:ext cx="2714644" cy="4286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모서리가 둥근 직사각형 43"/>
            <p:cNvSpPr/>
            <p:nvPr/>
          </p:nvSpPr>
          <p:spPr>
            <a:xfrm>
              <a:off x="5929322" y="1819249"/>
              <a:ext cx="2714644" cy="4286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3143240" y="2390753"/>
              <a:ext cx="5500726" cy="4286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3143240" y="2890819"/>
              <a:ext cx="5500726" cy="4286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3143240" y="3462323"/>
              <a:ext cx="1785950" cy="4286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모서리가 둥근 직사각형 47"/>
            <p:cNvSpPr/>
            <p:nvPr/>
          </p:nvSpPr>
          <p:spPr>
            <a:xfrm>
              <a:off x="3143240" y="4033827"/>
              <a:ext cx="1785950" cy="4286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5929322" y="3462323"/>
              <a:ext cx="2714644" cy="4286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5929322" y="4033827"/>
              <a:ext cx="2714644" cy="4286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2950" name="Text Box 22"/>
            <p:cNvSpPr txBox="1">
              <a:spLocks noChangeArrowheads="1"/>
            </p:cNvSpPr>
            <p:nvPr/>
          </p:nvSpPr>
          <p:spPr bwMode="auto">
            <a:xfrm>
              <a:off x="5868988" y="141038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252951" name="Text Box 23"/>
            <p:cNvSpPr txBox="1">
              <a:spLocks noChangeArrowheads="1"/>
            </p:cNvSpPr>
            <p:nvPr/>
          </p:nvSpPr>
          <p:spPr bwMode="auto">
            <a:xfrm>
              <a:off x="5868988" y="191045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252952" name="Text Box 24"/>
            <p:cNvSpPr txBox="1">
              <a:spLocks noChangeArrowheads="1"/>
            </p:cNvSpPr>
            <p:nvPr/>
          </p:nvSpPr>
          <p:spPr bwMode="auto">
            <a:xfrm>
              <a:off x="3500430" y="2481957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252953" name="Text Box 25"/>
            <p:cNvSpPr txBox="1">
              <a:spLocks noChangeArrowheads="1"/>
            </p:cNvSpPr>
            <p:nvPr/>
          </p:nvSpPr>
          <p:spPr bwMode="auto">
            <a:xfrm>
              <a:off x="2526460" y="1410387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252955" name="Text Box 27"/>
            <p:cNvSpPr txBox="1">
              <a:spLocks noChangeArrowheads="1"/>
            </p:cNvSpPr>
            <p:nvPr/>
          </p:nvSpPr>
          <p:spPr bwMode="auto">
            <a:xfrm>
              <a:off x="2398221" y="2481957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252956" name="Text Box 28"/>
            <p:cNvSpPr txBox="1">
              <a:spLocks noChangeArrowheads="1"/>
            </p:cNvSpPr>
            <p:nvPr/>
          </p:nvSpPr>
          <p:spPr bwMode="auto">
            <a:xfrm>
              <a:off x="5445148" y="1410387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252957" name="Text Box 29"/>
            <p:cNvSpPr txBox="1">
              <a:spLocks noChangeArrowheads="1"/>
            </p:cNvSpPr>
            <p:nvPr/>
          </p:nvSpPr>
          <p:spPr bwMode="auto">
            <a:xfrm>
              <a:off x="4904935" y="1910453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2959" name="Text Box 31"/>
            <p:cNvSpPr txBox="1">
              <a:spLocks noChangeArrowheads="1"/>
            </p:cNvSpPr>
            <p:nvPr/>
          </p:nvSpPr>
          <p:spPr bwMode="auto">
            <a:xfrm>
              <a:off x="3500430" y="2982023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252960" name="Text Box 32"/>
            <p:cNvSpPr txBox="1">
              <a:spLocks noChangeArrowheads="1"/>
            </p:cNvSpPr>
            <p:nvPr/>
          </p:nvSpPr>
          <p:spPr bwMode="auto">
            <a:xfrm>
              <a:off x="2428860" y="3476582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252961" name="Text Box 33"/>
            <p:cNvSpPr txBox="1">
              <a:spLocks noChangeArrowheads="1"/>
            </p:cNvSpPr>
            <p:nvPr/>
          </p:nvSpPr>
          <p:spPr bwMode="auto">
            <a:xfrm>
              <a:off x="5305686" y="3553527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252962" name="Text Box 34"/>
            <p:cNvSpPr txBox="1">
              <a:spLocks noChangeArrowheads="1"/>
            </p:cNvSpPr>
            <p:nvPr/>
          </p:nvSpPr>
          <p:spPr bwMode="auto">
            <a:xfrm>
              <a:off x="3500430" y="3553527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252963" name="Text Box 35"/>
            <p:cNvSpPr txBox="1">
              <a:spLocks noChangeArrowheads="1"/>
            </p:cNvSpPr>
            <p:nvPr/>
          </p:nvSpPr>
          <p:spPr bwMode="auto">
            <a:xfrm>
              <a:off x="6038850" y="3553527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252966" name="Text Box 38"/>
            <p:cNvSpPr txBox="1">
              <a:spLocks noChangeArrowheads="1"/>
            </p:cNvSpPr>
            <p:nvPr/>
          </p:nvSpPr>
          <p:spPr bwMode="auto">
            <a:xfrm>
              <a:off x="2374175" y="412503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지원구분</a:t>
              </a:r>
            </a:p>
          </p:txBody>
        </p:sp>
        <p:sp>
          <p:nvSpPr>
            <p:cNvPr id="252967" name="Text Box 39"/>
            <p:cNvSpPr txBox="1">
              <a:spLocks noChangeArrowheads="1"/>
            </p:cNvSpPr>
            <p:nvPr/>
          </p:nvSpPr>
          <p:spPr bwMode="auto">
            <a:xfrm>
              <a:off x="5172637" y="412503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252968" name="Text Box 40"/>
            <p:cNvSpPr txBox="1">
              <a:spLocks noChangeArrowheads="1"/>
            </p:cNvSpPr>
            <p:nvPr/>
          </p:nvSpPr>
          <p:spPr bwMode="auto">
            <a:xfrm>
              <a:off x="3714744" y="4125031"/>
              <a:ext cx="6591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영 업 직</a:t>
              </a:r>
            </a:p>
          </p:txBody>
        </p:sp>
        <p:sp>
          <p:nvSpPr>
            <p:cNvPr id="252969" name="Text Box 41"/>
            <p:cNvSpPr txBox="1">
              <a:spLocks noChangeArrowheads="1"/>
            </p:cNvSpPr>
            <p:nvPr/>
          </p:nvSpPr>
          <p:spPr bwMode="auto">
            <a:xfrm>
              <a:off x="6478588" y="4125031"/>
              <a:ext cx="108234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3000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만원 이상</a:t>
              </a:r>
            </a:p>
          </p:txBody>
        </p:sp>
        <p:sp>
          <p:nvSpPr>
            <p:cNvPr id="252975" name="Text Box 47"/>
            <p:cNvSpPr txBox="1">
              <a:spLocks noChangeArrowheads="1"/>
            </p:cNvSpPr>
            <p:nvPr/>
          </p:nvSpPr>
          <p:spPr bwMode="auto">
            <a:xfrm>
              <a:off x="3697297" y="1410387"/>
              <a:ext cx="21605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40" name="모서리가 둥근 직사각형 39"/>
          <p:cNvSpPr/>
          <p:nvPr/>
        </p:nvSpPr>
        <p:spPr>
          <a:xfrm>
            <a:off x="571472" y="1247745"/>
            <a:ext cx="1285884" cy="16668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41" name="Text Box 8"/>
          <p:cNvSpPr txBox="1">
            <a:spLocks noChangeArrowheads="1"/>
          </p:cNvSpPr>
          <p:nvPr/>
        </p:nvSpPr>
        <p:spPr bwMode="auto">
          <a:xfrm>
            <a:off x="825526" y="1890687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4cmX6cm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785786" y="3429000"/>
            <a:ext cx="7643866" cy="2643206"/>
            <a:chOff x="285720" y="1428736"/>
            <a:chExt cx="4143404" cy="2304256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285720" y="1428736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accent1">
                <a:lumMod val="60000"/>
                <a:lumOff val="40000"/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19" name="직선 연결선 18"/>
            <p:cNvCxnSpPr/>
            <p:nvPr/>
          </p:nvCxnSpPr>
          <p:spPr>
            <a:xfrm flipV="1">
              <a:off x="394130" y="1975063"/>
              <a:ext cx="3892118" cy="2305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1709722" y="1587752"/>
              <a:ext cx="1295400" cy="241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ko-KR" sz="1200" b="1" dirty="0">
                  <a:solidFill>
                    <a:schemeClr val="bg1"/>
                  </a:solidFill>
                  <a:latin typeface="+mn-ea"/>
                </a:rPr>
                <a:t>Additional Information</a:t>
              </a:r>
              <a:endParaRPr lang="en-US" altLang="ko-KR" sz="12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 Box 8"/>
            <p:cNvSpPr txBox="1">
              <a:spLocks noChangeArrowheads="1"/>
            </p:cNvSpPr>
            <p:nvPr/>
          </p:nvSpPr>
          <p:spPr bwMode="auto">
            <a:xfrm>
              <a:off x="374424" y="2416432"/>
              <a:ext cx="3744913" cy="175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70000"/>
                </a:lnSpc>
                <a:spcBef>
                  <a:spcPct val="50000"/>
                </a:spcBef>
                <a:buFontTx/>
                <a:buChar char="•"/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  <a:endParaRPr lang="ko-KR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785786" y="1571612"/>
            <a:ext cx="7643866" cy="1500198"/>
            <a:chOff x="285720" y="1428736"/>
            <a:chExt cx="4143404" cy="230425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" name="모서리가 둥근 직사각형 11"/>
            <p:cNvSpPr/>
            <p:nvPr/>
          </p:nvSpPr>
          <p:spPr>
            <a:xfrm>
              <a:off x="285720" y="1428736"/>
              <a:ext cx="4143404" cy="2304256"/>
            </a:xfrm>
            <a:prstGeom prst="roundRect">
              <a:avLst>
                <a:gd name="adj" fmla="val 57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13" name="직선 연결선 12"/>
            <p:cNvCxnSpPr/>
            <p:nvPr/>
          </p:nvCxnSpPr>
          <p:spPr>
            <a:xfrm flipV="1">
              <a:off x="394130" y="2084789"/>
              <a:ext cx="3892118" cy="2305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6"/>
            <p:cNvSpPr txBox="1">
              <a:spLocks noChangeArrowheads="1"/>
            </p:cNvSpPr>
            <p:nvPr/>
          </p:nvSpPr>
          <p:spPr bwMode="auto">
            <a:xfrm>
              <a:off x="1709722" y="1551907"/>
              <a:ext cx="1295400" cy="42546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200" b="1" dirty="0">
                  <a:solidFill>
                    <a:schemeClr val="bg1"/>
                  </a:solidFill>
                  <a:latin typeface="+mn-ea"/>
                </a:rPr>
                <a:t>Objective</a:t>
              </a:r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374424" y="2257540"/>
              <a:ext cx="3744913" cy="3088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70000"/>
                </a:lnSpc>
                <a:spcBef>
                  <a:spcPct val="50000"/>
                </a:spcBef>
                <a:buFontTx/>
                <a:buChar char="•"/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  <a:endParaRPr lang="ko-KR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2457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Additional Information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572167" y="1142984"/>
            <a:ext cx="7857485" cy="1928826"/>
            <a:chOff x="1025525" y="2141547"/>
            <a:chExt cx="7857485" cy="1928826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025525" y="2423838"/>
              <a:ext cx="7643171" cy="1646535"/>
            </a:xfrm>
            <a:prstGeom prst="roundRect">
              <a:avLst>
                <a:gd name="adj" fmla="val 1205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4668168" y="2141547"/>
              <a:ext cx="4214842" cy="571504"/>
            </a:xfrm>
            <a:prstGeom prst="roundRect">
              <a:avLst>
                <a:gd name="adj" fmla="val 25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100" b="1" dirty="0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100" b="1" dirty="0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sp>
        <p:nvSpPr>
          <p:cNvPr id="25498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ko-KR" dirty="0"/>
              <a:t>Work experience(employment)</a:t>
            </a:r>
          </a:p>
        </p:txBody>
      </p:sp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657249" y="1799159"/>
            <a:ext cx="7415213" cy="20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  <a:endParaRPr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572167" y="3214686"/>
            <a:ext cx="7857485" cy="1714512"/>
            <a:chOff x="1025525" y="2141547"/>
            <a:chExt cx="7857485" cy="1714512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1025525" y="2423838"/>
              <a:ext cx="7643171" cy="1432221"/>
            </a:xfrm>
            <a:prstGeom prst="roundRect">
              <a:avLst>
                <a:gd name="adj" fmla="val 1205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4668168" y="2141547"/>
              <a:ext cx="4214842" cy="571504"/>
            </a:xfrm>
            <a:prstGeom prst="roundRect">
              <a:avLst>
                <a:gd name="adj" fmla="val 2500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100" b="1" dirty="0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100" b="1" dirty="0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657249" y="3799423"/>
            <a:ext cx="7415213" cy="20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  <a:endParaRPr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572167" y="5143488"/>
            <a:ext cx="7857485" cy="1143032"/>
            <a:chOff x="1025525" y="2141547"/>
            <a:chExt cx="7857485" cy="1143032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1025525" y="2423838"/>
              <a:ext cx="7643171" cy="860741"/>
            </a:xfrm>
            <a:prstGeom prst="roundRect">
              <a:avLst>
                <a:gd name="adj" fmla="val 1205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4668168" y="2141547"/>
              <a:ext cx="4214842" cy="571504"/>
            </a:xfrm>
            <a:prstGeom prst="roundRect">
              <a:avLst>
                <a:gd name="adj" fmla="val 25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100" b="1" dirty="0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100" b="1" dirty="0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657249" y="5728249"/>
            <a:ext cx="7415213" cy="20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  <a:endParaRPr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이등변 삼각형 15"/>
          <p:cNvSpPr/>
          <p:nvPr/>
        </p:nvSpPr>
        <p:spPr bwMode="auto">
          <a:xfrm rot="16200000">
            <a:off x="2970295" y="2030309"/>
            <a:ext cx="765416" cy="70527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196147" y="218289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3864460" y="2195414"/>
            <a:ext cx="78098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Vision</a:t>
            </a:r>
          </a:p>
        </p:txBody>
      </p:sp>
      <p:sp>
        <p:nvSpPr>
          <p:cNvPr id="20" name="이등변 삼각형 19"/>
          <p:cNvSpPr/>
          <p:nvPr/>
        </p:nvSpPr>
        <p:spPr bwMode="auto">
          <a:xfrm rot="16200000">
            <a:off x="2970295" y="3097093"/>
            <a:ext cx="765416" cy="70527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3196147" y="324967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851920" y="3131443"/>
            <a:ext cx="3299828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Personality </a:t>
            </a:r>
            <a:r>
              <a:rPr lang="en-US" altLang="ko-KR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And Family</a:t>
            </a:r>
          </a:p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precept</a:t>
            </a:r>
            <a:endParaRPr lang="en-US" altLang="ko-KR" sz="1600" b="1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24" name="이등변 삼각형 23"/>
          <p:cNvSpPr/>
          <p:nvPr/>
        </p:nvSpPr>
        <p:spPr bwMode="auto">
          <a:xfrm rot="16200000">
            <a:off x="2970295" y="4163877"/>
            <a:ext cx="765416" cy="70527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3196147" y="431646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864460" y="4328982"/>
            <a:ext cx="17636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Career objective</a:t>
            </a:r>
          </a:p>
        </p:txBody>
      </p:sp>
      <p:sp>
        <p:nvSpPr>
          <p:cNvPr id="27" name="TextBox 18"/>
          <p:cNvSpPr txBox="1">
            <a:spLocks noChangeArrowheads="1"/>
          </p:cNvSpPr>
          <p:nvPr/>
        </p:nvSpPr>
        <p:spPr bwMode="auto">
          <a:xfrm>
            <a:off x="6286512" y="928670"/>
            <a:ext cx="2212016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700" b="1" dirty="0">
                <a:solidFill>
                  <a:schemeClr val="accent1"/>
                </a:solidFill>
                <a:latin typeface="+mn-ea"/>
              </a:rPr>
              <a:t>Cover Letter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785786" y="4000505"/>
            <a:ext cx="7786742" cy="215424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276198" y="4564086"/>
            <a:ext cx="981075" cy="9810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428596" y="4929198"/>
            <a:ext cx="6286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Vision</a:t>
            </a:r>
          </a:p>
        </p:txBody>
      </p:sp>
      <p:sp>
        <p:nvSpPr>
          <p:cNvPr id="248856" name="Rectangle 24"/>
          <p:cNvSpPr>
            <a:spLocks noChangeArrowheads="1"/>
          </p:cNvSpPr>
          <p:nvPr/>
        </p:nvSpPr>
        <p:spPr bwMode="auto">
          <a:xfrm>
            <a:off x="0" y="1844675"/>
            <a:ext cx="9144000" cy="1512888"/>
          </a:xfrm>
          <a:prstGeom prst="rect">
            <a:avLst/>
          </a:prstGeom>
          <a:solidFill>
            <a:schemeClr val="accent5">
              <a:lumMod val="40000"/>
              <a:lumOff val="60000"/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500"/>
              <a:t>LETTER OF SELF INTRODUCTION</a:t>
            </a:r>
          </a:p>
        </p:txBody>
      </p:sp>
      <p:sp>
        <p:nvSpPr>
          <p:cNvPr id="248848" name="Text Box 16"/>
          <p:cNvSpPr txBox="1">
            <a:spLocks noChangeArrowheads="1"/>
          </p:cNvSpPr>
          <p:nvPr/>
        </p:nvSpPr>
        <p:spPr bwMode="auto">
          <a:xfrm>
            <a:off x="1279523" y="4980494"/>
            <a:ext cx="7272338" cy="20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  <a:endParaRPr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8854" name="Text Box 22"/>
          <p:cNvSpPr txBox="1">
            <a:spLocks noChangeArrowheads="1"/>
          </p:cNvSpPr>
          <p:nvPr/>
        </p:nvSpPr>
        <p:spPr bwMode="auto">
          <a:xfrm>
            <a:off x="1116013" y="2214554"/>
            <a:ext cx="7488237" cy="755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</a:rPr>
              <a:t>This brief is designed for you to understand me in an effective way. </a:t>
            </a:r>
          </a:p>
          <a:p>
            <a:pPr>
              <a:lnSpc>
                <a:spcPct val="150000"/>
              </a:lnSpc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</a:rPr>
              <a:t>After reading this profile, you will come to know about me indetails such as vision, characteristics, interests, achievements, experience and likes. 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71017" y="1340768"/>
            <a:ext cx="7773444" cy="243045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214282" y="1942440"/>
            <a:ext cx="1181110" cy="11811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50885" name="Text Box 5"/>
          <p:cNvSpPr txBox="1">
            <a:spLocks noChangeArrowheads="1"/>
          </p:cNvSpPr>
          <p:nvPr/>
        </p:nvSpPr>
        <p:spPr bwMode="auto">
          <a:xfrm>
            <a:off x="1428728" y="2435831"/>
            <a:ext cx="7031704" cy="20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  <a:endParaRPr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50888" name="Rectangle 8"/>
          <p:cNvSpPr>
            <a:spLocks noChangeArrowheads="1"/>
          </p:cNvSpPr>
          <p:nvPr/>
        </p:nvSpPr>
        <p:spPr bwMode="auto">
          <a:xfrm>
            <a:off x="323821" y="2121817"/>
            <a:ext cx="98674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Personality</a:t>
            </a:r>
          </a:p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And</a:t>
            </a:r>
          </a:p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Family</a:t>
            </a:r>
          </a:p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precept</a:t>
            </a:r>
          </a:p>
        </p:txBody>
      </p:sp>
      <p:sp>
        <p:nvSpPr>
          <p:cNvPr id="250898" name="Rectangle 18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ko-KR" sz="2500" dirty="0"/>
              <a:t>LETTER OF SELF INTRODUCTION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66746" y="4005064"/>
            <a:ext cx="7786742" cy="215424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57158" y="4568645"/>
            <a:ext cx="981075" cy="9810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366812" y="4975161"/>
            <a:ext cx="7031704" cy="20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  <a:endParaRPr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448731" y="4829283"/>
            <a:ext cx="8466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Career</a:t>
            </a:r>
          </a:p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objective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프린트용 속지</a:t>
            </a:r>
          </a:p>
        </p:txBody>
      </p:sp>
      <p:sp>
        <p:nvSpPr>
          <p:cNvPr id="249876" name="Rectangle 2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ko-KR" sz="2500" dirty="0"/>
              <a:t>LETTER OF SELF INTRODUCTION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9999</TotalTime>
  <Words>271</Words>
  <Application>Microsoft Office PowerPoint</Application>
  <PresentationFormat>화면 슬라이드 쇼(4:3)</PresentationFormat>
  <Paragraphs>80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Arial</vt:lpstr>
      <vt:lpstr>굴림체</vt:lpstr>
      <vt:lpstr>HY견고딕</vt:lpstr>
      <vt:lpstr>맑은 고딕</vt:lpstr>
      <vt:lpstr>Office 테마</vt:lpstr>
      <vt:lpstr>이력서  및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LETTER OF SELF INTRODUCTION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768</cp:revision>
  <dcterms:created xsi:type="dcterms:W3CDTF">2010-02-01T08:03:16Z</dcterms:created>
  <dcterms:modified xsi:type="dcterms:W3CDTF">2017-02-09T07:58:04Z</dcterms:modified>
</cp:coreProperties>
</file>