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EFAB"/>
    <a:srgbClr val="C96B69"/>
    <a:srgbClr val="FFE1E1"/>
    <a:srgbClr val="FFEBEB"/>
    <a:srgbClr val="FFCC00"/>
    <a:srgbClr val="FFC9C9"/>
    <a:srgbClr val="FFB9B9"/>
    <a:srgbClr val="FFAFAF"/>
    <a:srgbClr val="D4F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4660"/>
  </p:normalViewPr>
  <p:slideViewPr>
    <p:cSldViewPr>
      <p:cViewPr varScale="1">
        <p:scale>
          <a:sx n="108" d="100"/>
          <a:sy n="108" d="100"/>
        </p:scale>
        <p:origin x="202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852948" y="1628800"/>
            <a:ext cx="5400600" cy="165502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rgbClr val="FF9999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52948" y="3269615"/>
            <a:ext cx="5400600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7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57242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24242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53242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FF9999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531142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274638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FF9999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428728" y="2214554"/>
            <a:ext cx="6192688" cy="27146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FF9999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>
                <a:solidFill>
                  <a:schemeClr val="bg1">
                    <a:lumMod val="85000"/>
                  </a:schemeClr>
                </a:solidFill>
              </a:rPr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altLang="en-US"/>
              <a:t>이력서 및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altLang="en-US"/>
              <a:t>자기소개서</a:t>
            </a:r>
            <a:endParaRPr lang="ko-KR" altLang="en-US" dirty="0"/>
          </a:p>
        </p:txBody>
      </p:sp>
      <p:pic>
        <p:nvPicPr>
          <p:cNvPr id="25" name="Picture 2" descr="예스폼로고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316" y="4330427"/>
            <a:ext cx="849312" cy="46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3929058" y="714356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FF9999"/>
                </a:solidFill>
                <a:latin typeface="+mn-ea"/>
              </a:rPr>
              <a:t>이력서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2169718" y="2810955"/>
            <a:ext cx="1643074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C96B69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가족 및 주거사항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C96B69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학력 및 성적사항</a:t>
            </a:r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 rot="16200000">
            <a:off x="1370760" y="2709389"/>
            <a:ext cx="648072" cy="582042"/>
          </a:xfrm>
          <a:prstGeom prst="hexagon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500166" y="2763255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25" name="Oval 3"/>
          <p:cNvSpPr>
            <a:spLocks noChangeArrowheads="1"/>
          </p:cNvSpPr>
          <p:nvPr/>
        </p:nvSpPr>
        <p:spPr bwMode="auto">
          <a:xfrm rot="16200000">
            <a:off x="1370760" y="3440327"/>
            <a:ext cx="648072" cy="582042"/>
          </a:xfrm>
          <a:prstGeom prst="hexagon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500166" y="3494193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27" name="Oval 3"/>
          <p:cNvSpPr>
            <a:spLocks noChangeArrowheads="1"/>
          </p:cNvSpPr>
          <p:nvPr/>
        </p:nvSpPr>
        <p:spPr bwMode="auto">
          <a:xfrm rot="16200000">
            <a:off x="1370760" y="4171265"/>
            <a:ext cx="648072" cy="582042"/>
          </a:xfrm>
          <a:prstGeom prst="hexagon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500166" y="4225131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 rot="16200000">
            <a:off x="5025376" y="3083136"/>
            <a:ext cx="648072" cy="582042"/>
          </a:xfrm>
          <a:prstGeom prst="hexagon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154782" y="313700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/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 rot="16200000">
            <a:off x="5025376" y="3814075"/>
            <a:ext cx="648072" cy="582042"/>
          </a:xfrm>
          <a:prstGeom prst="hexagon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154782" y="3867941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49" name="직사각형 48"/>
          <p:cNvSpPr/>
          <p:nvPr/>
        </p:nvSpPr>
        <p:spPr>
          <a:xfrm>
            <a:off x="5786446" y="3157365"/>
            <a:ext cx="2643206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외국어 및 기타자격사항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  <a:defRPr/>
            </a:pPr>
            <a:endParaRPr lang="en-US" altLang="ko-KR" sz="1600" b="1" kern="0" dirty="0">
              <a:solidFill>
                <a:srgbClr val="C96B69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  <a:endParaRPr lang="ko-KR" altLang="en-US" dirty="0"/>
          </a:p>
        </p:txBody>
      </p:sp>
      <p:grpSp>
        <p:nvGrpSpPr>
          <p:cNvPr id="37" name="그룹 36"/>
          <p:cNvGrpSpPr/>
          <p:nvPr/>
        </p:nvGrpSpPr>
        <p:grpSpPr>
          <a:xfrm>
            <a:off x="571472" y="1928802"/>
            <a:ext cx="8001056" cy="1676400"/>
            <a:chOff x="571472" y="1928802"/>
            <a:chExt cx="8001056" cy="1676400"/>
          </a:xfrm>
        </p:grpSpPr>
        <p:sp>
          <p:nvSpPr>
            <p:cNvPr id="231428" name="AutoShape 4"/>
            <p:cNvSpPr>
              <a:spLocks noChangeArrowheads="1"/>
            </p:cNvSpPr>
            <p:nvPr/>
          </p:nvSpPr>
          <p:spPr bwMode="auto">
            <a:xfrm>
              <a:off x="2059016" y="194944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FFE6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071802" y="210524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071802" y="2631507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071802" y="3119425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500694" y="208199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00694" y="2608249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571472" y="1928802"/>
              <a:ext cx="1285884" cy="166686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231432" name="Text Box 8"/>
            <p:cNvSpPr txBox="1">
              <a:spLocks noChangeArrowheads="1"/>
            </p:cNvSpPr>
            <p:nvPr/>
          </p:nvSpPr>
          <p:spPr bwMode="auto">
            <a:xfrm>
              <a:off x="825526" y="2571744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231433" name="Text Box 9"/>
            <p:cNvSpPr txBox="1">
              <a:spLocks noChangeArrowheads="1"/>
            </p:cNvSpPr>
            <p:nvPr/>
          </p:nvSpPr>
          <p:spPr bwMode="auto">
            <a:xfrm>
              <a:off x="3159096" y="2145345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231434" name="Text Box 10"/>
            <p:cNvSpPr txBox="1">
              <a:spLocks noChangeArrowheads="1"/>
            </p:cNvSpPr>
            <p:nvPr/>
          </p:nvSpPr>
          <p:spPr bwMode="auto">
            <a:xfrm>
              <a:off x="3144809" y="267160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231435" name="Text Box 11"/>
            <p:cNvSpPr txBox="1">
              <a:spLocks noChangeArrowheads="1"/>
            </p:cNvSpPr>
            <p:nvPr/>
          </p:nvSpPr>
          <p:spPr bwMode="auto">
            <a:xfrm>
              <a:off x="5651471" y="215645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231436" name="Text Box 12"/>
            <p:cNvSpPr txBox="1">
              <a:spLocks noChangeArrowheads="1"/>
            </p:cNvSpPr>
            <p:nvPr/>
          </p:nvSpPr>
          <p:spPr bwMode="auto">
            <a:xfrm>
              <a:off x="5651471" y="26827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231437" name="Text Box 13"/>
            <p:cNvSpPr txBox="1">
              <a:spLocks noChangeArrowheads="1"/>
            </p:cNvSpPr>
            <p:nvPr/>
          </p:nvSpPr>
          <p:spPr bwMode="auto">
            <a:xfrm>
              <a:off x="3073371" y="318277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231438" name="Text Box 14"/>
            <p:cNvSpPr txBox="1">
              <a:spLocks noChangeArrowheads="1"/>
            </p:cNvSpPr>
            <p:nvPr/>
          </p:nvSpPr>
          <p:spPr bwMode="auto">
            <a:xfrm>
              <a:off x="2216361" y="214534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39" name="Text Box 15"/>
            <p:cNvSpPr txBox="1">
              <a:spLocks noChangeArrowheads="1"/>
            </p:cNvSpPr>
            <p:nvPr/>
          </p:nvSpPr>
          <p:spPr bwMode="auto">
            <a:xfrm>
              <a:off x="2197311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231440" name="Text Box 16"/>
            <p:cNvSpPr txBox="1">
              <a:spLocks noChangeArrowheads="1"/>
            </p:cNvSpPr>
            <p:nvPr/>
          </p:nvSpPr>
          <p:spPr bwMode="auto">
            <a:xfrm>
              <a:off x="2235411" y="318277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231441" name="Text Box 17"/>
            <p:cNvSpPr txBox="1">
              <a:spLocks noChangeArrowheads="1"/>
            </p:cNvSpPr>
            <p:nvPr/>
          </p:nvSpPr>
          <p:spPr bwMode="auto">
            <a:xfrm>
              <a:off x="4700475" y="21453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42" name="Text Box 18"/>
            <p:cNvSpPr txBox="1">
              <a:spLocks noChangeArrowheads="1"/>
            </p:cNvSpPr>
            <p:nvPr/>
          </p:nvSpPr>
          <p:spPr bwMode="auto">
            <a:xfrm>
              <a:off x="4700475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71472" y="4071942"/>
            <a:ext cx="8001056" cy="1666866"/>
            <a:chOff x="571472" y="4071942"/>
            <a:chExt cx="8001056" cy="1666866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>
              <a:off x="571472" y="407194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FFE6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1444" name="AutoShape 20"/>
            <p:cNvSpPr>
              <a:spLocks noChangeArrowheads="1"/>
            </p:cNvSpPr>
            <p:nvPr/>
          </p:nvSpPr>
          <p:spPr bwMode="auto">
            <a:xfrm>
              <a:off x="698471" y="49546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5" name="AutoShape 21"/>
            <p:cNvSpPr>
              <a:spLocks noChangeArrowheads="1"/>
            </p:cNvSpPr>
            <p:nvPr/>
          </p:nvSpPr>
          <p:spPr bwMode="auto">
            <a:xfrm>
              <a:off x="698471" y="42688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231446" name="AutoShape 22"/>
            <p:cNvSpPr>
              <a:spLocks noChangeArrowheads="1"/>
            </p:cNvSpPr>
            <p:nvPr/>
          </p:nvSpPr>
          <p:spPr bwMode="auto">
            <a:xfrm>
              <a:off x="1763684" y="495619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7" name="AutoShape 23"/>
            <p:cNvSpPr>
              <a:spLocks noChangeArrowheads="1"/>
            </p:cNvSpPr>
            <p:nvPr/>
          </p:nvSpPr>
          <p:spPr bwMode="auto">
            <a:xfrm>
              <a:off x="1763684" y="427039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231448" name="AutoShape 24"/>
            <p:cNvSpPr>
              <a:spLocks noChangeArrowheads="1"/>
            </p:cNvSpPr>
            <p:nvPr/>
          </p:nvSpPr>
          <p:spPr bwMode="auto">
            <a:xfrm>
              <a:off x="2828896" y="495777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9" name="AutoShape 25"/>
            <p:cNvSpPr>
              <a:spLocks noChangeArrowheads="1"/>
            </p:cNvSpPr>
            <p:nvPr/>
          </p:nvSpPr>
          <p:spPr bwMode="auto">
            <a:xfrm>
              <a:off x="2828896" y="427197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231450" name="AutoShape 26"/>
            <p:cNvSpPr>
              <a:spLocks noChangeArrowheads="1"/>
            </p:cNvSpPr>
            <p:nvPr/>
          </p:nvSpPr>
          <p:spPr bwMode="auto">
            <a:xfrm>
              <a:off x="3894109" y="495936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1" name="AutoShape 27"/>
            <p:cNvSpPr>
              <a:spLocks noChangeArrowheads="1"/>
            </p:cNvSpPr>
            <p:nvPr/>
          </p:nvSpPr>
          <p:spPr bwMode="auto">
            <a:xfrm>
              <a:off x="3894109" y="427356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231452" name="AutoShape 28"/>
            <p:cNvSpPr>
              <a:spLocks noChangeArrowheads="1"/>
            </p:cNvSpPr>
            <p:nvPr/>
          </p:nvSpPr>
          <p:spPr bwMode="auto">
            <a:xfrm>
              <a:off x="4959321" y="49609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3" name="AutoShape 29"/>
            <p:cNvSpPr>
              <a:spLocks noChangeArrowheads="1"/>
            </p:cNvSpPr>
            <p:nvPr/>
          </p:nvSpPr>
          <p:spPr bwMode="auto">
            <a:xfrm>
              <a:off x="4959321" y="42751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231454" name="AutoShape 30"/>
            <p:cNvSpPr>
              <a:spLocks noChangeArrowheads="1"/>
            </p:cNvSpPr>
            <p:nvPr/>
          </p:nvSpPr>
          <p:spPr bwMode="auto">
            <a:xfrm>
              <a:off x="6024534" y="496254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5" name="AutoShape 31"/>
            <p:cNvSpPr>
              <a:spLocks noChangeArrowheads="1"/>
            </p:cNvSpPr>
            <p:nvPr/>
          </p:nvSpPr>
          <p:spPr bwMode="auto">
            <a:xfrm>
              <a:off x="6024534" y="427674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7286644" y="4071942"/>
              <a:ext cx="1285884" cy="1666866"/>
              <a:chOff x="7286644" y="4071942"/>
              <a:chExt cx="1285884" cy="1666866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45" name="Text Box 8"/>
              <p:cNvSpPr txBox="1">
                <a:spLocks noChangeArrowheads="1"/>
              </p:cNvSpPr>
              <p:nvPr/>
            </p:nvSpPr>
            <p:spPr bwMode="auto">
              <a:xfrm>
                <a:off x="7540698" y="4674394"/>
                <a:ext cx="777777" cy="4001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사진입력</a:t>
                </a:r>
              </a:p>
              <a:p>
                <a:pPr algn="ctr"/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4cmX6cm</a:t>
                </a: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07963" y="1682750"/>
            <a:ext cx="4968875" cy="4338638"/>
            <a:chOff x="207963" y="1682750"/>
            <a:chExt cx="4968875" cy="4338638"/>
          </a:xfrm>
        </p:grpSpPr>
        <p:sp>
          <p:nvSpPr>
            <p:cNvPr id="232452" name="AutoShape 4"/>
            <p:cNvSpPr>
              <a:spLocks noChangeArrowheads="1"/>
            </p:cNvSpPr>
            <p:nvPr/>
          </p:nvSpPr>
          <p:spPr bwMode="auto">
            <a:xfrm>
              <a:off x="207963" y="1682750"/>
              <a:ext cx="4968875" cy="4338638"/>
            </a:xfrm>
            <a:prstGeom prst="roundRect">
              <a:avLst>
                <a:gd name="adj" fmla="val 2810"/>
              </a:avLst>
            </a:prstGeom>
            <a:solidFill>
              <a:srgbClr val="FFE6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53" name="AutoShape 5"/>
            <p:cNvSpPr>
              <a:spLocks noChangeArrowheads="1"/>
            </p:cNvSpPr>
            <p:nvPr/>
          </p:nvSpPr>
          <p:spPr bwMode="auto">
            <a:xfrm>
              <a:off x="3643313" y="5245117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4" name="AutoShape 6"/>
            <p:cNvSpPr>
              <a:spLocks noChangeArrowheads="1"/>
            </p:cNvSpPr>
            <p:nvPr/>
          </p:nvSpPr>
          <p:spPr bwMode="auto">
            <a:xfrm>
              <a:off x="2546351" y="5245117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5" name="AutoShape 7"/>
            <p:cNvSpPr>
              <a:spLocks noChangeArrowheads="1"/>
            </p:cNvSpPr>
            <p:nvPr/>
          </p:nvSpPr>
          <p:spPr bwMode="auto">
            <a:xfrm>
              <a:off x="1303338" y="5245117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56" name="AutoShape 8"/>
            <p:cNvSpPr>
              <a:spLocks noChangeArrowheads="1"/>
            </p:cNvSpPr>
            <p:nvPr/>
          </p:nvSpPr>
          <p:spPr bwMode="auto">
            <a:xfrm>
              <a:off x="280988" y="5245117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FFEFA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57" name="AutoShape 9"/>
            <p:cNvSpPr>
              <a:spLocks noChangeArrowheads="1"/>
            </p:cNvSpPr>
            <p:nvPr/>
          </p:nvSpPr>
          <p:spPr bwMode="auto">
            <a:xfrm>
              <a:off x="3643313" y="4529154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8" name="AutoShape 10"/>
            <p:cNvSpPr>
              <a:spLocks noChangeArrowheads="1"/>
            </p:cNvSpPr>
            <p:nvPr/>
          </p:nvSpPr>
          <p:spPr bwMode="auto">
            <a:xfrm>
              <a:off x="2546351" y="4529154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9" name="AutoShape 11"/>
            <p:cNvSpPr>
              <a:spLocks noChangeArrowheads="1"/>
            </p:cNvSpPr>
            <p:nvPr/>
          </p:nvSpPr>
          <p:spPr bwMode="auto">
            <a:xfrm>
              <a:off x="1303338" y="4529154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0" name="AutoShape 12"/>
            <p:cNvSpPr>
              <a:spLocks noChangeArrowheads="1"/>
            </p:cNvSpPr>
            <p:nvPr/>
          </p:nvSpPr>
          <p:spPr bwMode="auto">
            <a:xfrm>
              <a:off x="280988" y="4529154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FFEFA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1" name="AutoShape 13"/>
            <p:cNvSpPr>
              <a:spLocks noChangeArrowheads="1"/>
            </p:cNvSpPr>
            <p:nvPr/>
          </p:nvSpPr>
          <p:spPr bwMode="auto">
            <a:xfrm>
              <a:off x="3643313" y="3805254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2" name="AutoShape 14"/>
            <p:cNvSpPr>
              <a:spLocks noChangeArrowheads="1"/>
            </p:cNvSpPr>
            <p:nvPr/>
          </p:nvSpPr>
          <p:spPr bwMode="auto">
            <a:xfrm>
              <a:off x="2546351" y="3805254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3" name="AutoShape 15"/>
            <p:cNvSpPr>
              <a:spLocks noChangeArrowheads="1"/>
            </p:cNvSpPr>
            <p:nvPr/>
          </p:nvSpPr>
          <p:spPr bwMode="auto">
            <a:xfrm>
              <a:off x="1303338" y="3805254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4" name="AutoShape 16"/>
            <p:cNvSpPr>
              <a:spLocks noChangeArrowheads="1"/>
            </p:cNvSpPr>
            <p:nvPr/>
          </p:nvSpPr>
          <p:spPr bwMode="auto">
            <a:xfrm>
              <a:off x="280988" y="3805254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FFEFA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5" name="AutoShape 17"/>
            <p:cNvSpPr>
              <a:spLocks noChangeArrowheads="1"/>
            </p:cNvSpPr>
            <p:nvPr/>
          </p:nvSpPr>
          <p:spPr bwMode="auto">
            <a:xfrm>
              <a:off x="3643313" y="3084529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6" name="AutoShape 18"/>
            <p:cNvSpPr>
              <a:spLocks noChangeArrowheads="1"/>
            </p:cNvSpPr>
            <p:nvPr/>
          </p:nvSpPr>
          <p:spPr bwMode="auto">
            <a:xfrm>
              <a:off x="2546351" y="3084529"/>
              <a:ext cx="102393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7" name="AutoShape 19"/>
            <p:cNvSpPr>
              <a:spLocks noChangeArrowheads="1"/>
            </p:cNvSpPr>
            <p:nvPr/>
          </p:nvSpPr>
          <p:spPr bwMode="auto">
            <a:xfrm>
              <a:off x="1303338" y="3084529"/>
              <a:ext cx="117157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8" name="AutoShape 20"/>
            <p:cNvSpPr>
              <a:spLocks noChangeArrowheads="1"/>
            </p:cNvSpPr>
            <p:nvPr/>
          </p:nvSpPr>
          <p:spPr bwMode="auto">
            <a:xfrm>
              <a:off x="280988" y="3084529"/>
              <a:ext cx="950913" cy="614363"/>
            </a:xfrm>
            <a:prstGeom prst="roundRect">
              <a:avLst>
                <a:gd name="adj" fmla="val 16667"/>
              </a:avLst>
            </a:prstGeom>
            <a:solidFill>
              <a:srgbClr val="FFEFA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9" name="AutoShape 21"/>
            <p:cNvSpPr>
              <a:spLocks noChangeArrowheads="1"/>
            </p:cNvSpPr>
            <p:nvPr/>
          </p:nvSpPr>
          <p:spPr bwMode="auto">
            <a:xfrm>
              <a:off x="3643313" y="2368567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70" name="AutoShape 22"/>
            <p:cNvSpPr>
              <a:spLocks noChangeArrowheads="1"/>
            </p:cNvSpPr>
            <p:nvPr/>
          </p:nvSpPr>
          <p:spPr bwMode="auto">
            <a:xfrm>
              <a:off x="2546351" y="2368567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71" name="AutoShape 23"/>
            <p:cNvSpPr>
              <a:spLocks noChangeArrowheads="1"/>
            </p:cNvSpPr>
            <p:nvPr/>
          </p:nvSpPr>
          <p:spPr bwMode="auto">
            <a:xfrm>
              <a:off x="1303338" y="2368567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72" name="AutoShape 24"/>
            <p:cNvSpPr>
              <a:spLocks noChangeArrowheads="1"/>
            </p:cNvSpPr>
            <p:nvPr/>
          </p:nvSpPr>
          <p:spPr bwMode="auto">
            <a:xfrm>
              <a:off x="280988" y="2368567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FFEFA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2473" name="AutoShape 25"/>
            <p:cNvSpPr>
              <a:spLocks noChangeArrowheads="1"/>
            </p:cNvSpPr>
            <p:nvPr/>
          </p:nvSpPr>
          <p:spPr bwMode="auto">
            <a:xfrm>
              <a:off x="3679559" y="1857381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232474" name="AutoShape 26"/>
            <p:cNvSpPr>
              <a:spLocks noChangeArrowheads="1"/>
            </p:cNvSpPr>
            <p:nvPr/>
          </p:nvSpPr>
          <p:spPr bwMode="auto">
            <a:xfrm>
              <a:off x="2571735" y="1857381"/>
              <a:ext cx="998553" cy="438161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232475" name="AutoShape 27"/>
            <p:cNvSpPr>
              <a:spLocks noChangeArrowheads="1"/>
            </p:cNvSpPr>
            <p:nvPr/>
          </p:nvSpPr>
          <p:spPr bwMode="auto">
            <a:xfrm>
              <a:off x="1332383" y="1857381"/>
              <a:ext cx="1142530" cy="438161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232476" name="AutoShape 28"/>
            <p:cNvSpPr>
              <a:spLocks noChangeArrowheads="1"/>
            </p:cNvSpPr>
            <p:nvPr/>
          </p:nvSpPr>
          <p:spPr bwMode="auto">
            <a:xfrm>
              <a:off x="304563" y="1857381"/>
              <a:ext cx="927338" cy="438161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364163" y="2805123"/>
            <a:ext cx="3600450" cy="2195513"/>
            <a:chOff x="5364163" y="2805123"/>
            <a:chExt cx="3600450" cy="2195513"/>
          </a:xfrm>
        </p:grpSpPr>
        <p:sp>
          <p:nvSpPr>
            <p:cNvPr id="232477" name="AutoShape 29"/>
            <p:cNvSpPr>
              <a:spLocks noChangeArrowheads="1"/>
            </p:cNvSpPr>
            <p:nvPr/>
          </p:nvSpPr>
          <p:spPr bwMode="auto">
            <a:xfrm>
              <a:off x="5364163" y="2805123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rgbClr val="FFE6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78" name="AutoShape 30"/>
            <p:cNvSpPr>
              <a:spLocks noChangeArrowheads="1"/>
            </p:cNvSpPr>
            <p:nvPr/>
          </p:nvSpPr>
          <p:spPr bwMode="auto">
            <a:xfrm>
              <a:off x="5430838" y="2897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232479" name="AutoShape 31"/>
            <p:cNvSpPr>
              <a:spLocks noChangeArrowheads="1"/>
            </p:cNvSpPr>
            <p:nvPr/>
          </p:nvSpPr>
          <p:spPr bwMode="auto">
            <a:xfrm>
              <a:off x="6583363" y="2897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232480" name="AutoShape 32"/>
            <p:cNvSpPr>
              <a:spLocks noChangeArrowheads="1"/>
            </p:cNvSpPr>
            <p:nvPr/>
          </p:nvSpPr>
          <p:spPr bwMode="auto">
            <a:xfrm>
              <a:off x="5430838" y="359252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232481" name="AutoShape 33"/>
            <p:cNvSpPr>
              <a:spLocks noChangeArrowheads="1"/>
            </p:cNvSpPr>
            <p:nvPr/>
          </p:nvSpPr>
          <p:spPr bwMode="auto">
            <a:xfrm>
              <a:off x="6583363" y="3592523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232482" name="AutoShape 34"/>
            <p:cNvSpPr>
              <a:spLocks noChangeArrowheads="1"/>
            </p:cNvSpPr>
            <p:nvPr/>
          </p:nvSpPr>
          <p:spPr bwMode="auto">
            <a:xfrm>
              <a:off x="5430838" y="4294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232483" name="AutoShape 35"/>
            <p:cNvSpPr>
              <a:spLocks noChangeArrowheads="1"/>
            </p:cNvSpPr>
            <p:nvPr/>
          </p:nvSpPr>
          <p:spPr bwMode="auto">
            <a:xfrm>
              <a:off x="6583363" y="4294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5430838" y="360204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727075" y="1589107"/>
            <a:ext cx="5500688" cy="1439863"/>
            <a:chOff x="727075" y="1589107"/>
            <a:chExt cx="5500688" cy="1439863"/>
          </a:xfrm>
        </p:grpSpPr>
        <p:sp>
          <p:nvSpPr>
            <p:cNvPr id="233479" name="Rectangle 7"/>
            <p:cNvSpPr>
              <a:spLocks noChangeArrowheads="1"/>
            </p:cNvSpPr>
            <p:nvPr/>
          </p:nvSpPr>
          <p:spPr bwMode="auto">
            <a:xfrm>
              <a:off x="1258888" y="1589107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1" name="Oval 9"/>
            <p:cNvSpPr>
              <a:spLocks noChangeArrowheads="1"/>
            </p:cNvSpPr>
            <p:nvPr/>
          </p:nvSpPr>
          <p:spPr bwMode="auto">
            <a:xfrm>
              <a:off x="749300" y="1795499"/>
              <a:ext cx="981075" cy="981075"/>
            </a:xfrm>
            <a:prstGeom prst="ellipse">
              <a:avLst/>
            </a:prstGeom>
            <a:solidFill>
              <a:srgbClr val="FFCC0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2" name="Text Box 10"/>
            <p:cNvSpPr txBox="1">
              <a:spLocks noChangeArrowheads="1"/>
            </p:cNvSpPr>
            <p:nvPr/>
          </p:nvSpPr>
          <p:spPr bwMode="auto">
            <a:xfrm>
              <a:off x="727075" y="2171577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6" name="Text Box 24"/>
            <p:cNvSpPr txBox="1">
              <a:spLocks noChangeArrowheads="1"/>
            </p:cNvSpPr>
            <p:nvPr/>
          </p:nvSpPr>
          <p:spPr bwMode="auto">
            <a:xfrm>
              <a:off x="1835150" y="217951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735013" y="3244870"/>
            <a:ext cx="5492750" cy="1439863"/>
            <a:chOff x="735013" y="3244870"/>
            <a:chExt cx="5492750" cy="1439863"/>
          </a:xfrm>
        </p:grpSpPr>
        <p:sp>
          <p:nvSpPr>
            <p:cNvPr id="233492" name="Rectangle 20"/>
            <p:cNvSpPr>
              <a:spLocks noChangeArrowheads="1"/>
            </p:cNvSpPr>
            <p:nvPr/>
          </p:nvSpPr>
          <p:spPr bwMode="auto">
            <a:xfrm>
              <a:off x="1258888" y="3244870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4" name="Oval 22"/>
            <p:cNvSpPr>
              <a:spLocks noChangeArrowheads="1"/>
            </p:cNvSpPr>
            <p:nvPr/>
          </p:nvSpPr>
          <p:spPr bwMode="auto">
            <a:xfrm>
              <a:off x="757238" y="3460787"/>
              <a:ext cx="979487" cy="979488"/>
            </a:xfrm>
            <a:prstGeom prst="ellipse">
              <a:avLst/>
            </a:prstGeom>
            <a:solidFill>
              <a:srgbClr val="FFCC0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5" name="Text Box 23"/>
            <p:cNvSpPr txBox="1">
              <a:spLocks noChangeArrowheads="1"/>
            </p:cNvSpPr>
            <p:nvPr/>
          </p:nvSpPr>
          <p:spPr bwMode="auto">
            <a:xfrm>
              <a:off x="735013" y="3836864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7" name="Text Box 25"/>
            <p:cNvSpPr txBox="1">
              <a:spLocks noChangeArrowheads="1"/>
            </p:cNvSpPr>
            <p:nvPr/>
          </p:nvSpPr>
          <p:spPr bwMode="auto">
            <a:xfrm>
              <a:off x="1835150" y="383686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735013" y="4973657"/>
            <a:ext cx="5492750" cy="1439863"/>
            <a:chOff x="735013" y="4973657"/>
            <a:chExt cx="5492750" cy="1439863"/>
          </a:xfrm>
        </p:grpSpPr>
        <p:sp>
          <p:nvSpPr>
            <p:cNvPr id="233486" name="Rectangle 14"/>
            <p:cNvSpPr>
              <a:spLocks noChangeArrowheads="1"/>
            </p:cNvSpPr>
            <p:nvPr/>
          </p:nvSpPr>
          <p:spPr bwMode="auto">
            <a:xfrm>
              <a:off x="1258888" y="4973657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8" name="Oval 16"/>
            <p:cNvSpPr>
              <a:spLocks noChangeArrowheads="1"/>
            </p:cNvSpPr>
            <p:nvPr/>
          </p:nvSpPr>
          <p:spPr bwMode="auto">
            <a:xfrm>
              <a:off x="757238" y="5187987"/>
              <a:ext cx="979487" cy="979488"/>
            </a:xfrm>
            <a:prstGeom prst="ellipse">
              <a:avLst/>
            </a:prstGeom>
            <a:solidFill>
              <a:srgbClr val="FFCC0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9" name="Text Box 17"/>
            <p:cNvSpPr txBox="1">
              <a:spLocks noChangeArrowheads="1"/>
            </p:cNvSpPr>
            <p:nvPr/>
          </p:nvSpPr>
          <p:spPr bwMode="auto">
            <a:xfrm>
              <a:off x="735013" y="5564064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8" name="Text Box 26"/>
            <p:cNvSpPr txBox="1">
              <a:spLocks noChangeArrowheads="1"/>
            </p:cNvSpPr>
            <p:nvPr/>
          </p:nvSpPr>
          <p:spPr bwMode="auto">
            <a:xfrm>
              <a:off x="1835150" y="556406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233499" name="AutoShape 27"/>
          <p:cNvSpPr>
            <a:spLocks noChangeArrowheads="1"/>
          </p:cNvSpPr>
          <p:nvPr/>
        </p:nvSpPr>
        <p:spPr bwMode="auto">
          <a:xfrm>
            <a:off x="6429388" y="1552594"/>
            <a:ext cx="1977994" cy="4876802"/>
          </a:xfrm>
          <a:prstGeom prst="roundRect">
            <a:avLst>
              <a:gd name="adj" fmla="val 16667"/>
            </a:avLst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233500" name="Text Box 28"/>
          <p:cNvSpPr txBox="1">
            <a:spLocks noChangeArrowheads="1"/>
          </p:cNvSpPr>
          <p:nvPr/>
        </p:nvSpPr>
        <p:spPr bwMode="auto">
          <a:xfrm>
            <a:off x="6734173" y="3811607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6100763" y="5003800"/>
            <a:ext cx="2586037" cy="1476375"/>
            <a:chOff x="6100763" y="5003800"/>
            <a:chExt cx="2586037" cy="1476375"/>
          </a:xfrm>
        </p:grpSpPr>
        <p:sp>
          <p:nvSpPr>
            <p:cNvPr id="234516" name="AutoShape 20"/>
            <p:cNvSpPr>
              <a:spLocks noChangeArrowheads="1"/>
            </p:cNvSpPr>
            <p:nvPr/>
          </p:nvSpPr>
          <p:spPr bwMode="auto">
            <a:xfrm>
              <a:off x="6100763" y="5003800"/>
              <a:ext cx="2586037" cy="1476375"/>
            </a:xfrm>
            <a:prstGeom prst="roundRect">
              <a:avLst>
                <a:gd name="adj" fmla="val 8819"/>
              </a:avLst>
            </a:prstGeom>
            <a:solidFill>
              <a:srgbClr val="FFC9C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endParaRPr>
            </a:p>
          </p:txBody>
        </p:sp>
        <p:sp>
          <p:nvSpPr>
            <p:cNvPr id="234517" name="AutoShape 21"/>
            <p:cNvSpPr>
              <a:spLocks noChangeArrowheads="1"/>
            </p:cNvSpPr>
            <p:nvPr/>
          </p:nvSpPr>
          <p:spPr bwMode="auto">
            <a:xfrm>
              <a:off x="6167438" y="5080000"/>
              <a:ext cx="936625" cy="382588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TOEIC</a:t>
              </a:r>
            </a:p>
          </p:txBody>
        </p:sp>
        <p:sp>
          <p:nvSpPr>
            <p:cNvPr id="234518" name="AutoShape 22"/>
            <p:cNvSpPr>
              <a:spLocks noChangeArrowheads="1"/>
            </p:cNvSpPr>
            <p:nvPr/>
          </p:nvSpPr>
          <p:spPr bwMode="auto">
            <a:xfrm>
              <a:off x="7177088" y="5080000"/>
              <a:ext cx="1439862" cy="3841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점</a:t>
              </a:r>
            </a:p>
          </p:txBody>
        </p:sp>
        <p:sp>
          <p:nvSpPr>
            <p:cNvPr id="234519" name="AutoShape 23"/>
            <p:cNvSpPr>
              <a:spLocks noChangeArrowheads="1"/>
            </p:cNvSpPr>
            <p:nvPr/>
          </p:nvSpPr>
          <p:spPr bwMode="auto">
            <a:xfrm>
              <a:off x="6167438" y="5546725"/>
              <a:ext cx="936625" cy="382588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TOFEL</a:t>
              </a:r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4520" name="AutoShape 24"/>
            <p:cNvSpPr>
              <a:spLocks noChangeArrowheads="1"/>
            </p:cNvSpPr>
            <p:nvPr/>
          </p:nvSpPr>
          <p:spPr bwMode="auto">
            <a:xfrm>
              <a:off x="7177088" y="5546725"/>
              <a:ext cx="1439862" cy="3841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점</a:t>
              </a:r>
            </a:p>
          </p:txBody>
        </p:sp>
        <p:sp>
          <p:nvSpPr>
            <p:cNvPr id="234521" name="AutoShape 25"/>
            <p:cNvSpPr>
              <a:spLocks noChangeArrowheads="1"/>
            </p:cNvSpPr>
            <p:nvPr/>
          </p:nvSpPr>
          <p:spPr bwMode="auto">
            <a:xfrm>
              <a:off x="6167438" y="6011863"/>
              <a:ext cx="936625" cy="382588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TEPS</a:t>
              </a:r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4522" name="AutoShape 26"/>
            <p:cNvSpPr>
              <a:spLocks noChangeArrowheads="1"/>
            </p:cNvSpPr>
            <p:nvPr/>
          </p:nvSpPr>
          <p:spPr bwMode="auto">
            <a:xfrm>
              <a:off x="7177088" y="6011863"/>
              <a:ext cx="1439862" cy="3841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점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714348" y="2428868"/>
            <a:ext cx="2214578" cy="2143140"/>
            <a:chOff x="714348" y="2428868"/>
            <a:chExt cx="2214578" cy="214314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714348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857224" y="3071810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857224" y="2571744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508" name="Text Box 12"/>
            <p:cNvSpPr txBox="1">
              <a:spLocks noChangeArrowheads="1"/>
            </p:cNvSpPr>
            <p:nvPr/>
          </p:nvSpPr>
          <p:spPr bwMode="auto">
            <a:xfrm>
              <a:off x="1428728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1357290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428992" y="2428868"/>
            <a:ext cx="2214578" cy="2143140"/>
            <a:chOff x="3428992" y="2428868"/>
            <a:chExt cx="2214578" cy="2143140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428992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571868" y="3071810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3571868" y="257174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4143372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4071934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6072198" y="2428868"/>
            <a:ext cx="2214578" cy="2143140"/>
            <a:chOff x="6072198" y="2428868"/>
            <a:chExt cx="2214578" cy="2143140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6072198" y="242886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6215074" y="3071810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6215074" y="257174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6786578" y="264318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auto">
            <a:xfrm>
              <a:off x="6715140" y="350043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4500562" y="1714488"/>
            <a:ext cx="4143404" cy="2304256"/>
            <a:chOff x="4500562" y="1714488"/>
            <a:chExt cx="4143404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4500562" y="171448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4608972" y="2140811"/>
              <a:ext cx="3892118" cy="2305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640292" y="182545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C96B69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C96B69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C96B69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7212042" y="182545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673630" y="2249490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85720" y="4071942"/>
            <a:ext cx="4143404" cy="2304256"/>
            <a:chOff x="285720" y="4071942"/>
            <a:chExt cx="4143404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285720" y="4071942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394130" y="4498265"/>
              <a:ext cx="3892118" cy="2305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425450" y="4182911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C96B69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C96B69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C96B69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2997200" y="4182911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458788" y="4606944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285720" y="1714488"/>
            <a:ext cx="4143404" cy="2304256"/>
            <a:chOff x="285720" y="1714488"/>
            <a:chExt cx="4143404" cy="2304256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85720" y="171448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V="1">
              <a:off x="394130" y="2140811"/>
              <a:ext cx="3892118" cy="2305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526" name="Text Box 6"/>
            <p:cNvSpPr txBox="1">
              <a:spLocks noChangeArrowheads="1"/>
            </p:cNvSpPr>
            <p:nvPr/>
          </p:nvSpPr>
          <p:spPr bwMode="auto">
            <a:xfrm>
              <a:off x="425450" y="182545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C96B69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C96B69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C96B69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235527" name="Text Box 7"/>
            <p:cNvSpPr txBox="1">
              <a:spLocks noChangeArrowheads="1"/>
            </p:cNvSpPr>
            <p:nvPr/>
          </p:nvSpPr>
          <p:spPr bwMode="auto">
            <a:xfrm>
              <a:off x="2997200" y="182545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235528" name="Text Box 8"/>
            <p:cNvSpPr txBox="1">
              <a:spLocks noChangeArrowheads="1"/>
            </p:cNvSpPr>
            <p:nvPr/>
          </p:nvSpPr>
          <p:spPr bwMode="auto">
            <a:xfrm>
              <a:off x="458788" y="2249490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4500562" y="4071942"/>
            <a:ext cx="4143404" cy="2304256"/>
            <a:chOff x="4500562" y="4071942"/>
            <a:chExt cx="4143404" cy="230425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4500562" y="4071942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FFB9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429256" y="425628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429256" y="4759723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5429256" y="5259789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429256" y="575985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541" name="Text Box 21"/>
            <p:cNvSpPr txBox="1">
              <a:spLocks noChangeArrowheads="1"/>
            </p:cNvSpPr>
            <p:nvPr/>
          </p:nvSpPr>
          <p:spPr bwMode="auto">
            <a:xfrm>
              <a:off x="5475315" y="4357694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235542" name="Text Box 22"/>
            <p:cNvSpPr txBox="1">
              <a:spLocks noChangeArrowheads="1"/>
            </p:cNvSpPr>
            <p:nvPr/>
          </p:nvSpPr>
          <p:spPr bwMode="auto">
            <a:xfrm>
              <a:off x="4647367" y="4357694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235543" name="Text Box 23"/>
            <p:cNvSpPr txBox="1">
              <a:spLocks noChangeArrowheads="1"/>
            </p:cNvSpPr>
            <p:nvPr/>
          </p:nvSpPr>
          <p:spPr bwMode="auto">
            <a:xfrm>
              <a:off x="5475315" y="4861132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235544" name="Text Box 24"/>
            <p:cNvSpPr txBox="1">
              <a:spLocks noChangeArrowheads="1"/>
            </p:cNvSpPr>
            <p:nvPr/>
          </p:nvSpPr>
          <p:spPr bwMode="auto">
            <a:xfrm>
              <a:off x="4647367" y="4861132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C96B69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235545" name="Text Box 25"/>
            <p:cNvSpPr txBox="1">
              <a:spLocks noChangeArrowheads="1"/>
            </p:cNvSpPr>
            <p:nvPr/>
          </p:nvSpPr>
          <p:spPr bwMode="auto">
            <a:xfrm>
              <a:off x="5475315" y="5361198"/>
              <a:ext cx="30241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235546" name="Text Box 26"/>
            <p:cNvSpPr txBox="1">
              <a:spLocks noChangeArrowheads="1"/>
            </p:cNvSpPr>
            <p:nvPr/>
          </p:nvSpPr>
          <p:spPr bwMode="auto">
            <a:xfrm>
              <a:off x="4647367" y="5361198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C96B69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235547" name="Text Box 27"/>
            <p:cNvSpPr txBox="1">
              <a:spLocks noChangeArrowheads="1"/>
            </p:cNvSpPr>
            <p:nvPr/>
          </p:nvSpPr>
          <p:spPr bwMode="auto">
            <a:xfrm>
              <a:off x="5475315" y="5861264"/>
              <a:ext cx="30972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235548" name="Text Box 28"/>
            <p:cNvSpPr txBox="1">
              <a:spLocks noChangeArrowheads="1"/>
            </p:cNvSpPr>
            <p:nvPr/>
          </p:nvSpPr>
          <p:spPr bwMode="auto">
            <a:xfrm>
              <a:off x="4647367" y="586126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C96B69"/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3643306" y="714356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FF9999"/>
                </a:solidFill>
                <a:latin typeface="+mn-ea"/>
              </a:rPr>
              <a:t>자기소개서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357422" y="2706326"/>
            <a:ext cx="1643074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성장배경</a:t>
            </a:r>
          </a:p>
          <a:p>
            <a:pPr marL="0" marR="0" lvl="0" indent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lang="en-US" altLang="ko-KR" sz="1600" b="1" kern="0" dirty="0">
              <a:solidFill>
                <a:srgbClr val="C96B69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학교생활</a:t>
            </a:r>
          </a:p>
          <a:p>
            <a:pPr marL="568325" marR="0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lang="en-US" altLang="ko-KR" sz="1600" b="1" kern="0" dirty="0">
              <a:solidFill>
                <a:srgbClr val="C96B69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해외연수 및 여행</a:t>
            </a:r>
          </a:p>
        </p:txBody>
      </p:sp>
      <p:sp>
        <p:nvSpPr>
          <p:cNvPr id="17" name="Oval 3"/>
          <p:cNvSpPr>
            <a:spLocks noChangeArrowheads="1"/>
          </p:cNvSpPr>
          <p:nvPr/>
        </p:nvSpPr>
        <p:spPr bwMode="auto">
          <a:xfrm rot="16200000">
            <a:off x="1558464" y="2604760"/>
            <a:ext cx="648072" cy="582042"/>
          </a:xfrm>
          <a:prstGeom prst="hexagon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lnSpc>
                <a:spcPct val="80000"/>
              </a:lnSpc>
              <a:defRPr/>
            </a:pPr>
            <a:endParaRPr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87870" y="2658626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19" name="Oval 3"/>
          <p:cNvSpPr>
            <a:spLocks noChangeArrowheads="1"/>
          </p:cNvSpPr>
          <p:nvPr/>
        </p:nvSpPr>
        <p:spPr bwMode="auto">
          <a:xfrm rot="16200000">
            <a:off x="1558464" y="3335698"/>
            <a:ext cx="648072" cy="582042"/>
          </a:xfrm>
          <a:prstGeom prst="hexagon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lnSpc>
                <a:spcPct val="80000"/>
              </a:lnSpc>
              <a:defRPr/>
            </a:pPr>
            <a:endParaRPr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687870" y="3389564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34" name="Oval 3"/>
          <p:cNvSpPr>
            <a:spLocks noChangeArrowheads="1"/>
          </p:cNvSpPr>
          <p:nvPr/>
        </p:nvSpPr>
        <p:spPr bwMode="auto">
          <a:xfrm rot="16200000">
            <a:off x="1558464" y="4066636"/>
            <a:ext cx="648072" cy="582042"/>
          </a:xfrm>
          <a:prstGeom prst="hexagon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lnSpc>
                <a:spcPct val="80000"/>
              </a:lnSpc>
              <a:defRPr/>
            </a:pPr>
            <a:endParaRPr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687870" y="412050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 rot="16200000">
            <a:off x="5324803" y="2978507"/>
            <a:ext cx="648072" cy="582042"/>
          </a:xfrm>
          <a:prstGeom prst="hexagon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lnSpc>
                <a:spcPct val="80000"/>
              </a:lnSpc>
              <a:defRPr/>
            </a:pPr>
            <a:endParaRPr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454209" y="3032373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/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 rot="16200000">
            <a:off x="5324803" y="3709446"/>
            <a:ext cx="648072" cy="582042"/>
          </a:xfrm>
          <a:prstGeom prst="hexagon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lnSpc>
                <a:spcPct val="80000"/>
              </a:lnSpc>
              <a:defRPr/>
            </a:pPr>
            <a:endParaRPr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454209" y="376331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40" name="직사각형 39"/>
          <p:cNvSpPr/>
          <p:nvPr/>
        </p:nvSpPr>
        <p:spPr>
          <a:xfrm>
            <a:off x="6085873" y="3052736"/>
            <a:ext cx="2643206" cy="11079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교외활동 내역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  <a:defRPr/>
            </a:pPr>
            <a:endParaRPr lang="en-US" altLang="ko-KR" sz="1600" b="1" kern="0" dirty="0">
              <a:solidFill>
                <a:srgbClr val="C96B69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rgbClr val="C96B69"/>
                </a:solidFill>
                <a:latin typeface="맑은 고딕" pitchFamily="50" charset="-127"/>
                <a:ea typeface="맑은 고딕" pitchFamily="50" charset="-127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오른쪽 화살표 29"/>
          <p:cNvSpPr/>
          <p:nvPr/>
        </p:nvSpPr>
        <p:spPr>
          <a:xfrm rot="20041766">
            <a:off x="2586619" y="4370607"/>
            <a:ext cx="892508" cy="536287"/>
          </a:xfrm>
          <a:prstGeom prst="rightArrow">
            <a:avLst>
              <a:gd name="adj1" fmla="val 50000"/>
              <a:gd name="adj2" fmla="val 7911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sp>
        <p:nvSpPr>
          <p:cNvPr id="237574" name="Oval 6"/>
          <p:cNvSpPr>
            <a:spLocks noChangeArrowheads="1"/>
          </p:cNvSpPr>
          <p:nvPr/>
        </p:nvSpPr>
        <p:spPr bwMode="auto">
          <a:xfrm>
            <a:off x="474663" y="4325938"/>
            <a:ext cx="2051050" cy="2051050"/>
          </a:xfrm>
          <a:prstGeom prst="ellipse">
            <a:avLst/>
          </a:prstGeom>
          <a:solidFill>
            <a:srgbClr val="FFC9C9"/>
          </a:solidFill>
          <a:ln w="254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7576" name="Text Box 8"/>
          <p:cNvSpPr txBox="1">
            <a:spLocks noChangeArrowheads="1"/>
          </p:cNvSpPr>
          <p:nvPr/>
        </p:nvSpPr>
        <p:spPr bwMode="auto">
          <a:xfrm>
            <a:off x="719197" y="5254481"/>
            <a:ext cx="15938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rgbClr val="4D4D4D"/>
                </a:solidFill>
                <a:latin typeface="+mn-ea"/>
              </a:rPr>
              <a:t>내용을 입력하십시오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237584" name="Oval 16"/>
          <p:cNvSpPr>
            <a:spLocks noChangeArrowheads="1"/>
          </p:cNvSpPr>
          <p:nvPr/>
        </p:nvSpPr>
        <p:spPr bwMode="auto">
          <a:xfrm>
            <a:off x="3533775" y="2798763"/>
            <a:ext cx="2051050" cy="2051050"/>
          </a:xfrm>
          <a:prstGeom prst="ellipse">
            <a:avLst/>
          </a:prstGeom>
          <a:solidFill>
            <a:srgbClr val="FFB9B9"/>
          </a:solidFill>
          <a:ln w="254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7586" name="Text Box 18"/>
          <p:cNvSpPr txBox="1">
            <a:spLocks noChangeArrowheads="1"/>
          </p:cNvSpPr>
          <p:nvPr/>
        </p:nvSpPr>
        <p:spPr bwMode="auto">
          <a:xfrm>
            <a:off x="3787835" y="3735244"/>
            <a:ext cx="15938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>
                <a:solidFill>
                  <a:srgbClr val="4D4D4D"/>
                </a:solidFill>
                <a:latin typeface="+mn-ea"/>
              </a:rPr>
              <a:t>내용을 입력하십시오</a:t>
            </a:r>
            <a:endParaRPr lang="ko-KR" altLang="en-US" sz="1000" b="1">
              <a:latin typeface="+mn-ea"/>
            </a:endParaRPr>
          </a:p>
        </p:txBody>
      </p:sp>
      <p:sp>
        <p:nvSpPr>
          <p:cNvPr id="237589" name="Oval 21"/>
          <p:cNvSpPr>
            <a:spLocks noChangeArrowheads="1"/>
          </p:cNvSpPr>
          <p:nvPr/>
        </p:nvSpPr>
        <p:spPr bwMode="auto">
          <a:xfrm>
            <a:off x="6678613" y="1144588"/>
            <a:ext cx="2051050" cy="2051050"/>
          </a:xfrm>
          <a:prstGeom prst="ellipse">
            <a:avLst/>
          </a:prstGeom>
          <a:solidFill>
            <a:srgbClr val="FF9999"/>
          </a:solidFill>
          <a:ln w="254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7591" name="Text Box 23"/>
          <p:cNvSpPr txBox="1">
            <a:spLocks noChangeArrowheads="1"/>
          </p:cNvSpPr>
          <p:nvPr/>
        </p:nvSpPr>
        <p:spPr bwMode="auto">
          <a:xfrm>
            <a:off x="6907272" y="2062018"/>
            <a:ext cx="15938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rgbClr val="4D4D4D"/>
                </a:solidFill>
                <a:latin typeface="+mn-ea"/>
              </a:rPr>
              <a:t>내용을 입력하십시오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31" name="오른쪽 화살표 30"/>
          <p:cNvSpPr/>
          <p:nvPr/>
        </p:nvSpPr>
        <p:spPr>
          <a:xfrm rot="20041766">
            <a:off x="5750272" y="2811524"/>
            <a:ext cx="892508" cy="536287"/>
          </a:xfrm>
          <a:prstGeom prst="rightArrow">
            <a:avLst>
              <a:gd name="adj1" fmla="val 50000"/>
              <a:gd name="adj2" fmla="val 7911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6072198" y="4357694"/>
            <a:ext cx="2500330" cy="2143140"/>
          </a:xfrm>
          <a:prstGeom prst="roundRect">
            <a:avLst>
              <a:gd name="adj" fmla="val 6889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6958991" y="4500570"/>
            <a:ext cx="787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C96B69"/>
                </a:solidFill>
                <a:latin typeface="+mn-ea"/>
              </a:rPr>
              <a:t>성장배경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6265632" y="5389733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6286512" y="4786322"/>
            <a:ext cx="2143140" cy="1588"/>
          </a:xfrm>
          <a:prstGeom prst="line">
            <a:avLst/>
          </a:prstGeom>
          <a:ln w="12700">
            <a:solidFill>
              <a:srgbClr val="FF99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571472" y="1988840"/>
            <a:ext cx="7786741" cy="1009501"/>
            <a:chOff x="571472" y="2214554"/>
            <a:chExt cx="7786741" cy="1009501"/>
          </a:xfrm>
        </p:grpSpPr>
        <p:sp>
          <p:nvSpPr>
            <p:cNvPr id="44" name="오각형 43"/>
            <p:cNvSpPr/>
            <p:nvPr/>
          </p:nvSpPr>
          <p:spPr>
            <a:xfrm flipH="1">
              <a:off x="1303551" y="2214554"/>
              <a:ext cx="7054662" cy="1009501"/>
            </a:xfrm>
            <a:prstGeom prst="homePlate">
              <a:avLst/>
            </a:prstGeom>
            <a:solidFill>
              <a:srgbClr val="FFE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571472" y="2214554"/>
              <a:ext cx="1800895" cy="1009501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7"/>
            <p:cNvSpPr txBox="1">
              <a:spLocks noChangeArrowheads="1"/>
            </p:cNvSpPr>
            <p:nvPr/>
          </p:nvSpPr>
          <p:spPr bwMode="auto">
            <a:xfrm>
              <a:off x="2500298" y="261127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642910" y="2581113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71472" y="3355531"/>
            <a:ext cx="7786741" cy="1009501"/>
            <a:chOff x="571472" y="3581245"/>
            <a:chExt cx="7786741" cy="1009501"/>
          </a:xfrm>
        </p:grpSpPr>
        <p:sp>
          <p:nvSpPr>
            <p:cNvPr id="50" name="오각형 49"/>
            <p:cNvSpPr/>
            <p:nvPr/>
          </p:nvSpPr>
          <p:spPr>
            <a:xfrm flipH="1">
              <a:off x="1303551" y="3581245"/>
              <a:ext cx="7054662" cy="1009501"/>
            </a:xfrm>
            <a:prstGeom prst="homePlate">
              <a:avLst/>
            </a:prstGeom>
            <a:solidFill>
              <a:srgbClr val="FFC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오각형 50"/>
            <p:cNvSpPr/>
            <p:nvPr/>
          </p:nvSpPr>
          <p:spPr>
            <a:xfrm>
              <a:off x="571472" y="3581245"/>
              <a:ext cx="1800895" cy="1009501"/>
            </a:xfrm>
            <a:prstGeom prst="homePlat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17"/>
            <p:cNvSpPr txBox="1">
              <a:spLocks noChangeArrowheads="1"/>
            </p:cNvSpPr>
            <p:nvPr/>
          </p:nvSpPr>
          <p:spPr bwMode="auto">
            <a:xfrm>
              <a:off x="2500298" y="397796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642910" y="394780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71472" y="4703484"/>
            <a:ext cx="7786741" cy="1009501"/>
            <a:chOff x="571472" y="4929198"/>
            <a:chExt cx="7786741" cy="1009501"/>
          </a:xfrm>
        </p:grpSpPr>
        <p:sp>
          <p:nvSpPr>
            <p:cNvPr id="54" name="오각형 53"/>
            <p:cNvSpPr/>
            <p:nvPr/>
          </p:nvSpPr>
          <p:spPr>
            <a:xfrm flipH="1">
              <a:off x="1303551" y="4929198"/>
              <a:ext cx="7054662" cy="1009501"/>
            </a:xfrm>
            <a:prstGeom prst="homePlate">
              <a:avLst/>
            </a:prstGeom>
            <a:solidFill>
              <a:srgbClr val="FFE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오각형 54"/>
            <p:cNvSpPr/>
            <p:nvPr/>
          </p:nvSpPr>
          <p:spPr>
            <a:xfrm>
              <a:off x="571472" y="4929198"/>
              <a:ext cx="1800895" cy="1009501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2500298" y="532591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642910" y="5295757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4714876" y="1514476"/>
            <a:ext cx="4003654" cy="4275104"/>
            <a:chOff x="4714876" y="1514476"/>
            <a:chExt cx="4003654" cy="4275104"/>
          </a:xfrm>
        </p:grpSpPr>
        <p:grpSp>
          <p:nvGrpSpPr>
            <p:cNvPr id="81" name="그룹 80"/>
            <p:cNvGrpSpPr/>
            <p:nvPr/>
          </p:nvGrpSpPr>
          <p:grpSpPr>
            <a:xfrm>
              <a:off x="7215206" y="4286256"/>
              <a:ext cx="1503324" cy="1503324"/>
              <a:chOff x="425470" y="1782800"/>
              <a:chExt cx="1503324" cy="1503324"/>
            </a:xfrm>
          </p:grpSpPr>
          <p:sp>
            <p:nvSpPr>
              <p:cNvPr id="82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CC0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83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4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85" name="직선 연결선 84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그룹 75"/>
            <p:cNvGrpSpPr/>
            <p:nvPr/>
          </p:nvGrpSpPr>
          <p:grpSpPr>
            <a:xfrm>
              <a:off x="4714876" y="2714620"/>
              <a:ext cx="1503324" cy="1503324"/>
              <a:chOff x="425470" y="1782800"/>
              <a:chExt cx="1503324" cy="1503324"/>
            </a:xfrm>
          </p:grpSpPr>
          <p:sp>
            <p:nvSpPr>
              <p:cNvPr id="77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CC0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78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9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80" name="직선 연결선 79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9642" name="Oval 26"/>
            <p:cNvSpPr>
              <a:spLocks noChangeArrowheads="1"/>
            </p:cNvSpPr>
            <p:nvPr/>
          </p:nvSpPr>
          <p:spPr bwMode="auto">
            <a:xfrm rot="10800000">
              <a:off x="7329488" y="151447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 rot="10800000">
              <a:off x="7978775" y="2955926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 rot="10800000" flipH="1">
              <a:off x="6305550" y="2563813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425470" y="1782800"/>
            <a:ext cx="4221094" cy="4221094"/>
            <a:chOff x="425470" y="1782800"/>
            <a:chExt cx="4221094" cy="4221094"/>
          </a:xfrm>
        </p:grpSpPr>
        <p:grpSp>
          <p:nvGrpSpPr>
            <p:cNvPr id="71" name="그룹 70"/>
            <p:cNvGrpSpPr/>
            <p:nvPr/>
          </p:nvGrpSpPr>
          <p:grpSpPr>
            <a:xfrm>
              <a:off x="3143240" y="4500570"/>
              <a:ext cx="1503324" cy="1503324"/>
              <a:chOff x="425470" y="1782800"/>
              <a:chExt cx="1503324" cy="1503324"/>
            </a:xfrm>
          </p:grpSpPr>
          <p:sp>
            <p:nvSpPr>
              <p:cNvPr id="72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9999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73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4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75" name="직선 연결선 74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그룹 65"/>
            <p:cNvGrpSpPr/>
            <p:nvPr/>
          </p:nvGrpSpPr>
          <p:grpSpPr>
            <a:xfrm>
              <a:off x="2500298" y="2357430"/>
              <a:ext cx="1503324" cy="1503324"/>
              <a:chOff x="425470" y="1782800"/>
              <a:chExt cx="1503324" cy="1503324"/>
            </a:xfrm>
          </p:grpSpPr>
          <p:sp>
            <p:nvSpPr>
              <p:cNvPr id="67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9999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9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70" name="직선 연결선 69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9621" name="Oval 5"/>
            <p:cNvSpPr>
              <a:spLocks noChangeArrowheads="1"/>
            </p:cNvSpPr>
            <p:nvPr/>
          </p:nvSpPr>
          <p:spPr bwMode="auto">
            <a:xfrm>
              <a:off x="528638" y="4649788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FF99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239622" name="Line 6"/>
            <p:cNvSpPr>
              <a:spLocks noChangeShapeType="1"/>
            </p:cNvSpPr>
            <p:nvPr/>
          </p:nvSpPr>
          <p:spPr bwMode="auto">
            <a:xfrm>
              <a:off x="1177926" y="3424238"/>
              <a:ext cx="0" cy="1081088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3" name="Line 7"/>
            <p:cNvSpPr>
              <a:spLocks noChangeShapeType="1"/>
            </p:cNvSpPr>
            <p:nvPr/>
          </p:nvSpPr>
          <p:spPr bwMode="auto">
            <a:xfrm flipH="1">
              <a:off x="1970088" y="5354638"/>
              <a:ext cx="1079500" cy="0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4" name="Line 8"/>
            <p:cNvSpPr>
              <a:spLocks noChangeShapeType="1"/>
            </p:cNvSpPr>
            <p:nvPr/>
          </p:nvSpPr>
          <p:spPr bwMode="auto">
            <a:xfrm flipH="1">
              <a:off x="1752601" y="3857625"/>
              <a:ext cx="865188" cy="936625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425470" y="1782800"/>
              <a:ext cx="1503324" cy="1503324"/>
              <a:chOff x="425470" y="1782800"/>
              <a:chExt cx="1503324" cy="1503324"/>
            </a:xfrm>
          </p:grpSpPr>
          <p:sp>
            <p:nvSpPr>
              <p:cNvPr id="39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9999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239633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9634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757236" y="2000240"/>
            <a:ext cx="3600450" cy="4287858"/>
            <a:chOff x="757236" y="2000240"/>
            <a:chExt cx="3600450" cy="428785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842949" y="2143116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FF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28" name="직선 연결선 27"/>
            <p:cNvCxnSpPr/>
            <p:nvPr/>
          </p:nvCxnSpPr>
          <p:spPr>
            <a:xfrm flipV="1">
              <a:off x="932668" y="2503353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958588" y="2236883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FF999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986178" y="2595186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842949" y="4196578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FF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4" name="직선 연결선 33"/>
            <p:cNvCxnSpPr/>
            <p:nvPr/>
          </p:nvCxnSpPr>
          <p:spPr>
            <a:xfrm flipV="1">
              <a:off x="932668" y="4556815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6"/>
            <p:cNvSpPr txBox="1">
              <a:spLocks noChangeArrowheads="1"/>
            </p:cNvSpPr>
            <p:nvPr/>
          </p:nvSpPr>
          <p:spPr bwMode="auto">
            <a:xfrm>
              <a:off x="958588" y="4290345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FF999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7" name="Text Box 8"/>
            <p:cNvSpPr txBox="1">
              <a:spLocks noChangeArrowheads="1"/>
            </p:cNvSpPr>
            <p:nvPr/>
          </p:nvSpPr>
          <p:spPr bwMode="auto">
            <a:xfrm>
              <a:off x="986178" y="4648648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0654" name="AutoShape 14"/>
            <p:cNvSpPr>
              <a:spLocks noChangeArrowheads="1"/>
            </p:cNvSpPr>
            <p:nvPr/>
          </p:nvSpPr>
          <p:spPr bwMode="auto">
            <a:xfrm>
              <a:off x="757236" y="2000240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FF9999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700601" y="2000240"/>
            <a:ext cx="3600450" cy="4287858"/>
            <a:chOff x="4700601" y="2000240"/>
            <a:chExt cx="3600450" cy="4287858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4786314" y="2143116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4876033" y="2503353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4901953" y="2236883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4929543" y="2595186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4786314" y="4196578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6" name="직선 연결선 45"/>
            <p:cNvCxnSpPr/>
            <p:nvPr/>
          </p:nvCxnSpPr>
          <p:spPr>
            <a:xfrm flipV="1">
              <a:off x="4876033" y="4556815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4901953" y="4290345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 bwMode="auto">
            <a:xfrm>
              <a:off x="4929543" y="4648648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50" name="AutoShape 14"/>
            <p:cNvSpPr>
              <a:spLocks noChangeArrowheads="1"/>
            </p:cNvSpPr>
            <p:nvPr/>
          </p:nvSpPr>
          <p:spPr bwMode="auto">
            <a:xfrm>
              <a:off x="4700601" y="2000240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FF9999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41669" name="AutoShape 5"/>
          <p:cNvSpPr>
            <a:spLocks noChangeArrowheads="1"/>
          </p:cNvSpPr>
          <p:nvPr/>
        </p:nvSpPr>
        <p:spPr bwMode="auto">
          <a:xfrm>
            <a:off x="2546350" y="1571612"/>
            <a:ext cx="4032250" cy="1081087"/>
          </a:xfrm>
          <a:prstGeom prst="roundRect">
            <a:avLst>
              <a:gd name="adj" fmla="val 9546"/>
            </a:avLst>
          </a:prstGeom>
          <a:solidFill>
            <a:srgbClr val="FF9999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2646363" y="1968333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116013" y="4310047"/>
            <a:ext cx="6769100" cy="2232025"/>
            <a:chOff x="1116013" y="4310047"/>
            <a:chExt cx="6769100" cy="2232025"/>
          </a:xfrm>
        </p:grpSpPr>
        <p:sp>
          <p:nvSpPr>
            <p:cNvPr id="241666" name="AutoShape 2"/>
            <p:cNvSpPr>
              <a:spLocks noChangeArrowheads="1"/>
            </p:cNvSpPr>
            <p:nvPr/>
          </p:nvSpPr>
          <p:spPr bwMode="auto">
            <a:xfrm>
              <a:off x="1116013" y="4310047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FF9999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671" name="Oval 7"/>
            <p:cNvSpPr>
              <a:spLocks noChangeArrowheads="1"/>
            </p:cNvSpPr>
            <p:nvPr/>
          </p:nvSpPr>
          <p:spPr bwMode="auto">
            <a:xfrm>
              <a:off x="3606800" y="4503722"/>
              <a:ext cx="1871663" cy="187166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2" name="Oval 8"/>
            <p:cNvSpPr>
              <a:spLocks noChangeArrowheads="1"/>
            </p:cNvSpPr>
            <p:nvPr/>
          </p:nvSpPr>
          <p:spPr bwMode="auto">
            <a:xfrm>
              <a:off x="5815013" y="4503722"/>
              <a:ext cx="1871662" cy="187166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3" name="Oval 9"/>
            <p:cNvSpPr>
              <a:spLocks noChangeArrowheads="1"/>
            </p:cNvSpPr>
            <p:nvPr/>
          </p:nvSpPr>
          <p:spPr bwMode="auto">
            <a:xfrm>
              <a:off x="1376363" y="4513247"/>
              <a:ext cx="1871662" cy="187166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80" name="Text Box 16"/>
            <p:cNvSpPr txBox="1">
              <a:spLocks noChangeArrowheads="1"/>
            </p:cNvSpPr>
            <p:nvPr/>
          </p:nvSpPr>
          <p:spPr bwMode="auto">
            <a:xfrm>
              <a:off x="1600200" y="5172030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1" name="Text Box 17"/>
            <p:cNvSpPr txBox="1">
              <a:spLocks noChangeArrowheads="1"/>
            </p:cNvSpPr>
            <p:nvPr/>
          </p:nvSpPr>
          <p:spPr bwMode="auto">
            <a:xfrm>
              <a:off x="3808413" y="517203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2" name="Text Box 18"/>
            <p:cNvSpPr txBox="1">
              <a:spLocks noChangeArrowheads="1"/>
            </p:cNvSpPr>
            <p:nvPr/>
          </p:nvSpPr>
          <p:spPr bwMode="auto">
            <a:xfrm>
              <a:off x="6049963" y="517203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0" name="아래쪽 화살표 19"/>
          <p:cNvSpPr/>
          <p:nvPr/>
        </p:nvSpPr>
        <p:spPr>
          <a:xfrm flipV="1">
            <a:off x="4143372" y="2928934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rgbClr val="FFE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altLang="en-US"/>
              <a:t>프린트 속 용지</a:t>
            </a:r>
            <a:endParaRPr lang="ko-KR" altLang="en-US" dirty="0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br>
              <a:rPr lang="en-US" altLang="ko-KR"/>
            </a:br>
            <a:r>
              <a:rPr lang="en-US" altLang="ko-KR"/>
              <a:t>YOU</a:t>
            </a:r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10047</TotalTime>
  <Words>308</Words>
  <Application>Microsoft Office PowerPoint</Application>
  <PresentationFormat>화면 슬라이드 쇼(4:3)</PresentationFormat>
  <Paragraphs>180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765</cp:revision>
  <dcterms:created xsi:type="dcterms:W3CDTF">2010-02-01T08:03:16Z</dcterms:created>
  <dcterms:modified xsi:type="dcterms:W3CDTF">2017-02-09T07:58:16Z</dcterms:modified>
</cp:coreProperties>
</file>