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299" r:id="rId3"/>
    <p:sldId id="313" r:id="rId4"/>
    <p:sldId id="301" r:id="rId5"/>
    <p:sldId id="302" r:id="rId6"/>
    <p:sldId id="303" r:id="rId7"/>
    <p:sldId id="304" r:id="rId8"/>
    <p:sldId id="314" r:id="rId9"/>
    <p:sldId id="306" r:id="rId10"/>
    <p:sldId id="307" r:id="rId11"/>
    <p:sldId id="308" r:id="rId12"/>
    <p:sldId id="309" r:id="rId13"/>
    <p:sldId id="310" r:id="rId14"/>
    <p:sldId id="311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7B7"/>
    <a:srgbClr val="FF7D7D"/>
    <a:srgbClr val="FFE7E7"/>
    <a:srgbClr val="FFD1D1"/>
    <a:srgbClr val="FFD5D5"/>
    <a:srgbClr val="FF9F9F"/>
    <a:srgbClr val="FF6161"/>
    <a:srgbClr val="FFE67D"/>
    <a:srgbClr val="FF3737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19236" y="3283079"/>
            <a:ext cx="5081788" cy="7888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919236" y="1490484"/>
            <a:ext cx="5081788" cy="17893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67140" y="2132856"/>
            <a:ext cx="5629196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2774" y="-11114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0075" y="1124744"/>
            <a:ext cx="8197986" cy="5285159"/>
          </a:xfrm>
        </p:spPr>
        <p:txBody>
          <a:bodyPr/>
          <a:lstStyle>
            <a:lvl1pPr algn="l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433914" y="-24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2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951344" y="1984719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2608" y="4221088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  <a:endParaRPr lang="ko-KR" altLang="en-US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</a:t>
            </a:r>
            <a:br>
              <a:rPr lang="en-US" altLang="ko-KR"/>
            </a:br>
            <a:r>
              <a:rPr lang="ko-KR" altLang="en-US"/>
              <a:t>및 자기소개서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3964740" y="1142984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FF6161"/>
                </a:solidFill>
                <a:latin typeface="+mn-ea"/>
              </a:rPr>
              <a:t>이력서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4161048" y="2151699"/>
            <a:ext cx="2195192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 rot="16200000" flipV="1">
            <a:off x="3315358" y="1969907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7D7D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261116" y="2071678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/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4161048" y="2967789"/>
            <a:ext cx="2267200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가족 및 주거사항</a:t>
            </a: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 rot="16200000" flipV="1">
            <a:off x="3315358" y="2785998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616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261116" y="2887769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4161048" y="3783879"/>
            <a:ext cx="2411216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학력 및 성적사항</a:t>
            </a:r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 rot="16200000" flipV="1">
            <a:off x="3315358" y="3602089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7D7D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261116" y="370386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4161048" y="4599970"/>
            <a:ext cx="2339208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외국어 및 기타자격사항</a:t>
            </a:r>
          </a:p>
        </p:txBody>
      </p:sp>
      <p:sp>
        <p:nvSpPr>
          <p:cNvPr id="50" name="Oval 3"/>
          <p:cNvSpPr>
            <a:spLocks noChangeArrowheads="1"/>
          </p:cNvSpPr>
          <p:nvPr/>
        </p:nvSpPr>
        <p:spPr bwMode="auto">
          <a:xfrm rot="16200000" flipV="1">
            <a:off x="3315358" y="4418179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616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261116" y="451995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400"/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4161048" y="5476247"/>
            <a:ext cx="2339208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경력 및 병역사항</a:t>
            </a:r>
          </a:p>
        </p:txBody>
      </p:sp>
      <p:sp>
        <p:nvSpPr>
          <p:cNvPr id="70" name="Oval 3"/>
          <p:cNvSpPr>
            <a:spLocks noChangeArrowheads="1"/>
          </p:cNvSpPr>
          <p:nvPr/>
        </p:nvSpPr>
        <p:spPr bwMode="auto">
          <a:xfrm rot="16200000" flipV="1">
            <a:off x="3315358" y="5294456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7D7D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61116" y="5396227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71472" y="1857364"/>
            <a:ext cx="1285884" cy="16668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48" name="Text Box 8"/>
          <p:cNvSpPr txBox="1">
            <a:spLocks noChangeArrowheads="1"/>
          </p:cNvSpPr>
          <p:nvPr/>
        </p:nvSpPr>
        <p:spPr bwMode="auto">
          <a:xfrm>
            <a:off x="825526" y="2500306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2059016" y="1878002"/>
            <a:ext cx="6513512" cy="1655762"/>
            <a:chOff x="2059016" y="1878002"/>
            <a:chExt cx="6513512" cy="1655762"/>
          </a:xfrm>
        </p:grpSpPr>
        <p:sp>
          <p:nvSpPr>
            <p:cNvPr id="41" name="AutoShape 4"/>
            <p:cNvSpPr>
              <a:spLocks noChangeArrowheads="1"/>
            </p:cNvSpPr>
            <p:nvPr/>
          </p:nvSpPr>
          <p:spPr bwMode="auto">
            <a:xfrm>
              <a:off x="2059016" y="187800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FF9F9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071802" y="2033811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071802" y="256006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071802" y="3047987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500694" y="2010553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rgbClr val="FF9F9F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5500694" y="253681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3159096" y="2073907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FF9F9F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FF9F9F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FF9F9F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rgbClr val="FF9F9F"/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rgbClr val="FF9F9F"/>
                </a:solidFill>
                <a:latin typeface="+mn-ea"/>
              </a:endParaRPr>
            </a:p>
          </p:txBody>
        </p:sp>
        <p:sp>
          <p:nvSpPr>
            <p:cNvPr id="50" name="Text Box 10"/>
            <p:cNvSpPr txBox="1">
              <a:spLocks noChangeArrowheads="1"/>
            </p:cNvSpPr>
            <p:nvPr/>
          </p:nvSpPr>
          <p:spPr bwMode="auto">
            <a:xfrm>
              <a:off x="3144809" y="2600165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rgbClr val="FF9F9F"/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5651471" y="208501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5651471" y="261127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53" name="Text Box 13"/>
            <p:cNvSpPr txBox="1">
              <a:spLocks noChangeArrowheads="1"/>
            </p:cNvSpPr>
            <p:nvPr/>
          </p:nvSpPr>
          <p:spPr bwMode="auto">
            <a:xfrm>
              <a:off x="3073371" y="3111341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FF9F9F"/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rgbClr val="FF9F9F"/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rgbClr val="FF9F9F"/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rgbClr val="FF9F9F"/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rgbClr val="FF9F9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FF9F9F"/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rgbClr val="FF9F9F"/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54" name="Text Box 14"/>
            <p:cNvSpPr txBox="1">
              <a:spLocks noChangeArrowheads="1"/>
            </p:cNvSpPr>
            <p:nvPr/>
          </p:nvSpPr>
          <p:spPr bwMode="auto">
            <a:xfrm>
              <a:off x="2216361" y="2073907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5" name="Text Box 15"/>
            <p:cNvSpPr txBox="1">
              <a:spLocks noChangeArrowheads="1"/>
            </p:cNvSpPr>
            <p:nvPr/>
          </p:nvSpPr>
          <p:spPr bwMode="auto">
            <a:xfrm>
              <a:off x="2197311" y="260016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56" name="Text Box 16"/>
            <p:cNvSpPr txBox="1">
              <a:spLocks noChangeArrowheads="1"/>
            </p:cNvSpPr>
            <p:nvPr/>
          </p:nvSpPr>
          <p:spPr bwMode="auto">
            <a:xfrm>
              <a:off x="2235411" y="311134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57" name="Text Box 17"/>
            <p:cNvSpPr txBox="1">
              <a:spLocks noChangeArrowheads="1"/>
            </p:cNvSpPr>
            <p:nvPr/>
          </p:nvSpPr>
          <p:spPr bwMode="auto">
            <a:xfrm>
              <a:off x="4700475" y="207390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8" name="Text Box 18"/>
            <p:cNvSpPr txBox="1">
              <a:spLocks noChangeArrowheads="1"/>
            </p:cNvSpPr>
            <p:nvPr/>
          </p:nvSpPr>
          <p:spPr bwMode="auto">
            <a:xfrm>
              <a:off x="4700475" y="260016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571472" y="4000504"/>
            <a:ext cx="6513512" cy="1655762"/>
            <a:chOff x="571472" y="4000504"/>
            <a:chExt cx="6513512" cy="1655762"/>
          </a:xfrm>
        </p:grpSpPr>
        <p:sp>
          <p:nvSpPr>
            <p:cNvPr id="40" name="AutoShape 4"/>
            <p:cNvSpPr>
              <a:spLocks noChangeArrowheads="1"/>
            </p:cNvSpPr>
            <p:nvPr/>
          </p:nvSpPr>
          <p:spPr bwMode="auto">
            <a:xfrm>
              <a:off x="571472" y="4000504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FF9F9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9" name="AutoShape 20"/>
            <p:cNvSpPr>
              <a:spLocks noChangeArrowheads="1"/>
            </p:cNvSpPr>
            <p:nvPr/>
          </p:nvSpPr>
          <p:spPr bwMode="auto">
            <a:xfrm>
              <a:off x="698471" y="4883164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 OO</a:t>
              </a:r>
            </a:p>
          </p:txBody>
        </p:sp>
        <p:sp>
          <p:nvSpPr>
            <p:cNvPr id="60" name="AutoShape 21"/>
            <p:cNvSpPr>
              <a:spLocks noChangeArrowheads="1"/>
            </p:cNvSpPr>
            <p:nvPr/>
          </p:nvSpPr>
          <p:spPr bwMode="auto">
            <a:xfrm>
              <a:off x="698471" y="4197364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61" name="AutoShape 22"/>
            <p:cNvSpPr>
              <a:spLocks noChangeArrowheads="1"/>
            </p:cNvSpPr>
            <p:nvPr/>
          </p:nvSpPr>
          <p:spPr bwMode="auto">
            <a:xfrm>
              <a:off x="1763684" y="48847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 OO</a:t>
              </a:r>
            </a:p>
          </p:txBody>
        </p:sp>
        <p:sp>
          <p:nvSpPr>
            <p:cNvPr id="62" name="AutoShape 23"/>
            <p:cNvSpPr>
              <a:spLocks noChangeArrowheads="1"/>
            </p:cNvSpPr>
            <p:nvPr/>
          </p:nvSpPr>
          <p:spPr bwMode="auto">
            <a:xfrm>
              <a:off x="1763684" y="41989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2828896" y="4886339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 OO</a:t>
              </a:r>
            </a:p>
          </p:txBody>
        </p:sp>
        <p:sp>
          <p:nvSpPr>
            <p:cNvPr id="64" name="AutoShape 25"/>
            <p:cNvSpPr>
              <a:spLocks noChangeArrowheads="1"/>
            </p:cNvSpPr>
            <p:nvPr/>
          </p:nvSpPr>
          <p:spPr bwMode="auto">
            <a:xfrm>
              <a:off x="2828896" y="4200539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65" name="AutoShape 26"/>
            <p:cNvSpPr>
              <a:spLocks noChangeArrowheads="1"/>
            </p:cNvSpPr>
            <p:nvPr/>
          </p:nvSpPr>
          <p:spPr bwMode="auto">
            <a:xfrm>
              <a:off x="3894109" y="488792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 OO</a:t>
              </a:r>
            </a:p>
          </p:txBody>
        </p:sp>
        <p:sp>
          <p:nvSpPr>
            <p:cNvPr id="66" name="AutoShape 27"/>
            <p:cNvSpPr>
              <a:spLocks noChangeArrowheads="1"/>
            </p:cNvSpPr>
            <p:nvPr/>
          </p:nvSpPr>
          <p:spPr bwMode="auto">
            <a:xfrm>
              <a:off x="3894109" y="420212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67" name="AutoShape 28"/>
            <p:cNvSpPr>
              <a:spLocks noChangeArrowheads="1"/>
            </p:cNvSpPr>
            <p:nvPr/>
          </p:nvSpPr>
          <p:spPr bwMode="auto">
            <a:xfrm>
              <a:off x="4959321" y="4889514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 OO</a:t>
              </a:r>
            </a:p>
          </p:txBody>
        </p:sp>
        <p:sp>
          <p:nvSpPr>
            <p:cNvPr id="68" name="AutoShape 29"/>
            <p:cNvSpPr>
              <a:spLocks noChangeArrowheads="1"/>
            </p:cNvSpPr>
            <p:nvPr/>
          </p:nvSpPr>
          <p:spPr bwMode="auto">
            <a:xfrm>
              <a:off x="4959321" y="4203714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69" name="AutoShape 30"/>
            <p:cNvSpPr>
              <a:spLocks noChangeArrowheads="1"/>
            </p:cNvSpPr>
            <p:nvPr/>
          </p:nvSpPr>
          <p:spPr bwMode="auto">
            <a:xfrm>
              <a:off x="6024534" y="48911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FF9F9F"/>
                  </a:solidFill>
                  <a:latin typeface="+mn-ea"/>
                </a:rPr>
                <a:t> OO</a:t>
              </a:r>
            </a:p>
          </p:txBody>
        </p:sp>
        <p:sp>
          <p:nvSpPr>
            <p:cNvPr id="70" name="AutoShape 31"/>
            <p:cNvSpPr>
              <a:spLocks noChangeArrowheads="1"/>
            </p:cNvSpPr>
            <p:nvPr/>
          </p:nvSpPr>
          <p:spPr bwMode="auto">
            <a:xfrm>
              <a:off x="6024534" y="42053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7286644" y="4000504"/>
            <a:ext cx="1285884" cy="1666866"/>
            <a:chOff x="7286644" y="4071942"/>
            <a:chExt cx="1285884" cy="166686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2" name="모서리가 둥근 직사각형 71"/>
            <p:cNvSpPr/>
            <p:nvPr/>
          </p:nvSpPr>
          <p:spPr>
            <a:xfrm>
              <a:off x="7286644" y="4071942"/>
              <a:ext cx="1285884" cy="16668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73" name="Text Box 8"/>
            <p:cNvSpPr txBox="1">
              <a:spLocks noChangeArrowheads="1"/>
            </p:cNvSpPr>
            <p:nvPr/>
          </p:nvSpPr>
          <p:spPr bwMode="auto">
            <a:xfrm>
              <a:off x="7540698" y="4674394"/>
              <a:ext cx="777777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458853" y="1700808"/>
            <a:ext cx="4766326" cy="4338638"/>
            <a:chOff x="458853" y="1700808"/>
            <a:chExt cx="4766326" cy="4338638"/>
          </a:xfrm>
        </p:grpSpPr>
        <p:sp>
          <p:nvSpPr>
            <p:cNvPr id="38" name="AutoShape 4"/>
            <p:cNvSpPr>
              <a:spLocks noChangeArrowheads="1"/>
            </p:cNvSpPr>
            <p:nvPr/>
          </p:nvSpPr>
          <p:spPr bwMode="auto">
            <a:xfrm>
              <a:off x="458853" y="1700808"/>
              <a:ext cx="4766326" cy="4338638"/>
            </a:xfrm>
            <a:prstGeom prst="roundRect">
              <a:avLst>
                <a:gd name="adj" fmla="val 2810"/>
              </a:avLst>
            </a:prstGeom>
            <a:solidFill>
              <a:srgbClr val="FFB7B7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9" name="AutoShape 5"/>
            <p:cNvSpPr>
              <a:spLocks noChangeArrowheads="1"/>
            </p:cNvSpPr>
            <p:nvPr/>
          </p:nvSpPr>
          <p:spPr bwMode="auto">
            <a:xfrm>
              <a:off x="3754166" y="5263175"/>
              <a:ext cx="14024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40" name="AutoShape 6"/>
            <p:cNvSpPr>
              <a:spLocks noChangeArrowheads="1"/>
            </p:cNvSpPr>
            <p:nvPr/>
          </p:nvSpPr>
          <p:spPr bwMode="auto">
            <a:xfrm>
              <a:off x="2701920" y="5263175"/>
              <a:ext cx="982199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>
              <a:off x="1509577" y="5263175"/>
              <a:ext cx="112381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42" name="AutoShape 8"/>
            <p:cNvSpPr>
              <a:spLocks noChangeArrowheads="1"/>
            </p:cNvSpPr>
            <p:nvPr/>
          </p:nvSpPr>
          <p:spPr bwMode="auto">
            <a:xfrm>
              <a:off x="528901" y="5263175"/>
              <a:ext cx="912151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43" name="AutoShape 9"/>
            <p:cNvSpPr>
              <a:spLocks noChangeArrowheads="1"/>
            </p:cNvSpPr>
            <p:nvPr/>
          </p:nvSpPr>
          <p:spPr bwMode="auto">
            <a:xfrm>
              <a:off x="3754166" y="4547212"/>
              <a:ext cx="14024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44" name="AutoShape 10"/>
            <p:cNvSpPr>
              <a:spLocks noChangeArrowheads="1"/>
            </p:cNvSpPr>
            <p:nvPr/>
          </p:nvSpPr>
          <p:spPr bwMode="auto">
            <a:xfrm>
              <a:off x="2701920" y="4547212"/>
              <a:ext cx="982199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5" name="AutoShape 11"/>
            <p:cNvSpPr>
              <a:spLocks noChangeArrowheads="1"/>
            </p:cNvSpPr>
            <p:nvPr/>
          </p:nvSpPr>
          <p:spPr bwMode="auto">
            <a:xfrm>
              <a:off x="1509577" y="4547212"/>
              <a:ext cx="112381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46" name="AutoShape 12"/>
            <p:cNvSpPr>
              <a:spLocks noChangeArrowheads="1"/>
            </p:cNvSpPr>
            <p:nvPr/>
          </p:nvSpPr>
          <p:spPr bwMode="auto">
            <a:xfrm>
              <a:off x="528901" y="4547212"/>
              <a:ext cx="912151" cy="609600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47" name="AutoShape 13"/>
            <p:cNvSpPr>
              <a:spLocks noChangeArrowheads="1"/>
            </p:cNvSpPr>
            <p:nvPr/>
          </p:nvSpPr>
          <p:spPr bwMode="auto">
            <a:xfrm>
              <a:off x="3754166" y="3823312"/>
              <a:ext cx="14024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48" name="AutoShape 14"/>
            <p:cNvSpPr>
              <a:spLocks noChangeArrowheads="1"/>
            </p:cNvSpPr>
            <p:nvPr/>
          </p:nvSpPr>
          <p:spPr bwMode="auto">
            <a:xfrm>
              <a:off x="2701920" y="3823312"/>
              <a:ext cx="982199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9" name="AutoShape 15"/>
            <p:cNvSpPr>
              <a:spLocks noChangeArrowheads="1"/>
            </p:cNvSpPr>
            <p:nvPr/>
          </p:nvSpPr>
          <p:spPr bwMode="auto">
            <a:xfrm>
              <a:off x="1509577" y="3823312"/>
              <a:ext cx="112381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>
              <a:off x="528901" y="3823312"/>
              <a:ext cx="912151" cy="612775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51" name="AutoShape 17"/>
            <p:cNvSpPr>
              <a:spLocks noChangeArrowheads="1"/>
            </p:cNvSpPr>
            <p:nvPr/>
          </p:nvSpPr>
          <p:spPr bwMode="auto">
            <a:xfrm>
              <a:off x="3754166" y="3102587"/>
              <a:ext cx="14024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52" name="AutoShape 18"/>
            <p:cNvSpPr>
              <a:spLocks noChangeArrowheads="1"/>
            </p:cNvSpPr>
            <p:nvPr/>
          </p:nvSpPr>
          <p:spPr bwMode="auto">
            <a:xfrm>
              <a:off x="2701920" y="3102587"/>
              <a:ext cx="982199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3" name="AutoShape 19"/>
            <p:cNvSpPr>
              <a:spLocks noChangeArrowheads="1"/>
            </p:cNvSpPr>
            <p:nvPr/>
          </p:nvSpPr>
          <p:spPr bwMode="auto">
            <a:xfrm>
              <a:off x="1509577" y="3102587"/>
              <a:ext cx="112381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4" name="AutoShape 20"/>
            <p:cNvSpPr>
              <a:spLocks noChangeArrowheads="1"/>
            </p:cNvSpPr>
            <p:nvPr/>
          </p:nvSpPr>
          <p:spPr bwMode="auto">
            <a:xfrm>
              <a:off x="528901" y="3102587"/>
              <a:ext cx="912151" cy="614363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55" name="AutoShape 21"/>
            <p:cNvSpPr>
              <a:spLocks noChangeArrowheads="1"/>
            </p:cNvSpPr>
            <p:nvPr/>
          </p:nvSpPr>
          <p:spPr bwMode="auto">
            <a:xfrm>
              <a:off x="3754166" y="2386625"/>
              <a:ext cx="14024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56" name="AutoShape 22"/>
            <p:cNvSpPr>
              <a:spLocks noChangeArrowheads="1"/>
            </p:cNvSpPr>
            <p:nvPr/>
          </p:nvSpPr>
          <p:spPr bwMode="auto">
            <a:xfrm>
              <a:off x="2701920" y="2386625"/>
              <a:ext cx="982199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7" name="AutoShape 23"/>
            <p:cNvSpPr>
              <a:spLocks noChangeArrowheads="1"/>
            </p:cNvSpPr>
            <p:nvPr/>
          </p:nvSpPr>
          <p:spPr bwMode="auto">
            <a:xfrm>
              <a:off x="1509577" y="2386625"/>
              <a:ext cx="112381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8" name="AutoShape 24"/>
            <p:cNvSpPr>
              <a:spLocks noChangeArrowheads="1"/>
            </p:cNvSpPr>
            <p:nvPr/>
          </p:nvSpPr>
          <p:spPr bwMode="auto">
            <a:xfrm>
              <a:off x="528901" y="2386625"/>
              <a:ext cx="912151" cy="609600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59" name="AutoShape 25"/>
            <p:cNvSpPr>
              <a:spLocks noChangeArrowheads="1"/>
            </p:cNvSpPr>
            <p:nvPr/>
          </p:nvSpPr>
          <p:spPr bwMode="auto">
            <a:xfrm>
              <a:off x="3788935" y="1875439"/>
              <a:ext cx="1367719" cy="438161"/>
            </a:xfrm>
            <a:prstGeom prst="roundRect">
              <a:avLst>
                <a:gd name="adj" fmla="val 16667"/>
              </a:avLst>
            </a:prstGeom>
            <a:solidFill>
              <a:srgbClr val="FF9F9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60" name="AutoShape 26"/>
            <p:cNvSpPr>
              <a:spLocks noChangeArrowheads="1"/>
            </p:cNvSpPr>
            <p:nvPr/>
          </p:nvSpPr>
          <p:spPr bwMode="auto">
            <a:xfrm>
              <a:off x="2726269" y="1875439"/>
              <a:ext cx="957849" cy="438161"/>
            </a:xfrm>
            <a:prstGeom prst="roundRect">
              <a:avLst>
                <a:gd name="adj" fmla="val 16667"/>
              </a:avLst>
            </a:prstGeom>
            <a:solidFill>
              <a:srgbClr val="FF9F9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61" name="AutoShape 27"/>
            <p:cNvSpPr>
              <a:spLocks noChangeArrowheads="1"/>
            </p:cNvSpPr>
            <p:nvPr/>
          </p:nvSpPr>
          <p:spPr bwMode="auto">
            <a:xfrm>
              <a:off x="1537438" y="1875439"/>
              <a:ext cx="1095957" cy="438161"/>
            </a:xfrm>
            <a:prstGeom prst="roundRect">
              <a:avLst>
                <a:gd name="adj" fmla="val 16667"/>
              </a:avLst>
            </a:prstGeom>
            <a:solidFill>
              <a:srgbClr val="FF9F9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62" name="AutoShape 28"/>
            <p:cNvSpPr>
              <a:spLocks noChangeArrowheads="1"/>
            </p:cNvSpPr>
            <p:nvPr/>
          </p:nvSpPr>
          <p:spPr bwMode="auto">
            <a:xfrm>
              <a:off x="551515" y="1875439"/>
              <a:ext cx="889536" cy="438161"/>
            </a:xfrm>
            <a:prstGeom prst="roundRect">
              <a:avLst>
                <a:gd name="adj" fmla="val 16667"/>
              </a:avLst>
            </a:prstGeom>
            <a:solidFill>
              <a:srgbClr val="FF9F9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99792" y="2823181"/>
            <a:ext cx="3453683" cy="2195513"/>
            <a:chOff x="5299792" y="2823181"/>
            <a:chExt cx="3453683" cy="2195513"/>
          </a:xfrm>
        </p:grpSpPr>
        <p:sp>
          <p:nvSpPr>
            <p:cNvPr id="63" name="AutoShape 29"/>
            <p:cNvSpPr>
              <a:spLocks noChangeArrowheads="1"/>
            </p:cNvSpPr>
            <p:nvPr/>
          </p:nvSpPr>
          <p:spPr bwMode="auto">
            <a:xfrm>
              <a:off x="5299792" y="2823181"/>
              <a:ext cx="3453683" cy="2195513"/>
            </a:xfrm>
            <a:prstGeom prst="roundRect">
              <a:avLst>
                <a:gd name="adj" fmla="val 4894"/>
              </a:avLst>
            </a:prstGeom>
            <a:solidFill>
              <a:srgbClr val="FFB7B7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64" name="AutoShape 30"/>
            <p:cNvSpPr>
              <a:spLocks noChangeArrowheads="1"/>
            </p:cNvSpPr>
            <p:nvPr/>
          </p:nvSpPr>
          <p:spPr bwMode="auto">
            <a:xfrm>
              <a:off x="5363749" y="2915256"/>
              <a:ext cx="1035496" cy="612775"/>
            </a:xfrm>
            <a:prstGeom prst="roundRect">
              <a:avLst>
                <a:gd name="adj" fmla="val 16667"/>
              </a:avLst>
            </a:prstGeom>
            <a:solidFill>
              <a:srgbClr val="FF7D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65" name="AutoShape 31"/>
            <p:cNvSpPr>
              <a:spLocks noChangeArrowheads="1"/>
            </p:cNvSpPr>
            <p:nvPr/>
          </p:nvSpPr>
          <p:spPr bwMode="auto">
            <a:xfrm>
              <a:off x="6469293" y="2915256"/>
              <a:ext cx="2209566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66" name="AutoShape 32"/>
            <p:cNvSpPr>
              <a:spLocks noChangeArrowheads="1"/>
            </p:cNvSpPr>
            <p:nvPr/>
          </p:nvSpPr>
          <p:spPr bwMode="auto">
            <a:xfrm>
              <a:off x="5363749" y="3610581"/>
              <a:ext cx="1035496" cy="612775"/>
            </a:xfrm>
            <a:prstGeom prst="roundRect">
              <a:avLst>
                <a:gd name="adj" fmla="val 16667"/>
              </a:avLst>
            </a:prstGeom>
            <a:solidFill>
              <a:srgbClr val="FF7D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67" name="AutoShape 33"/>
            <p:cNvSpPr>
              <a:spLocks noChangeArrowheads="1"/>
            </p:cNvSpPr>
            <p:nvPr/>
          </p:nvSpPr>
          <p:spPr bwMode="auto">
            <a:xfrm>
              <a:off x="6469293" y="3610581"/>
              <a:ext cx="2209566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68" name="AutoShape 34"/>
            <p:cNvSpPr>
              <a:spLocks noChangeArrowheads="1"/>
            </p:cNvSpPr>
            <p:nvPr/>
          </p:nvSpPr>
          <p:spPr bwMode="auto">
            <a:xfrm>
              <a:off x="5363749" y="4312256"/>
              <a:ext cx="1035496" cy="612775"/>
            </a:xfrm>
            <a:prstGeom prst="roundRect">
              <a:avLst>
                <a:gd name="adj" fmla="val 16667"/>
              </a:avLst>
            </a:prstGeom>
            <a:solidFill>
              <a:srgbClr val="FF7D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69" name="AutoShape 35"/>
            <p:cNvSpPr>
              <a:spLocks noChangeArrowheads="1"/>
            </p:cNvSpPr>
            <p:nvPr/>
          </p:nvSpPr>
          <p:spPr bwMode="auto">
            <a:xfrm>
              <a:off x="6469293" y="4312256"/>
              <a:ext cx="2209566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70" name="AutoShape 32"/>
            <p:cNvSpPr>
              <a:spLocks noChangeArrowheads="1"/>
            </p:cNvSpPr>
            <p:nvPr/>
          </p:nvSpPr>
          <p:spPr bwMode="auto">
            <a:xfrm>
              <a:off x="5363749" y="3620101"/>
              <a:ext cx="1035496" cy="612775"/>
            </a:xfrm>
            <a:prstGeom prst="roundRect">
              <a:avLst>
                <a:gd name="adj" fmla="val 16667"/>
              </a:avLst>
            </a:prstGeom>
            <a:solidFill>
              <a:srgbClr val="FF7D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611560" y="1322373"/>
            <a:ext cx="5500688" cy="4824413"/>
            <a:chOff x="611560" y="1322373"/>
            <a:chExt cx="5500688" cy="4824413"/>
          </a:xfrm>
        </p:grpSpPr>
        <p:sp>
          <p:nvSpPr>
            <p:cNvPr id="29" name="Rectangle 7"/>
            <p:cNvSpPr>
              <a:spLocks noChangeArrowheads="1"/>
            </p:cNvSpPr>
            <p:nvPr/>
          </p:nvSpPr>
          <p:spPr bwMode="auto">
            <a:xfrm>
              <a:off x="1143373" y="1322373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9F9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9"/>
            <p:cNvSpPr>
              <a:spLocks noChangeArrowheads="1"/>
            </p:cNvSpPr>
            <p:nvPr/>
          </p:nvSpPr>
          <p:spPr bwMode="auto">
            <a:xfrm>
              <a:off x="633785" y="1528765"/>
              <a:ext cx="981075" cy="981075"/>
            </a:xfrm>
            <a:prstGeom prst="ellipse">
              <a:avLst/>
            </a:prstGeom>
            <a:solidFill>
              <a:srgbClr val="FF9F9F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611560" y="1904843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1143373" y="4706923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9F9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641723" y="4921253"/>
              <a:ext cx="979487" cy="979488"/>
            </a:xfrm>
            <a:prstGeom prst="ellipse">
              <a:avLst/>
            </a:prstGeom>
            <a:solidFill>
              <a:srgbClr val="FF9F9F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619498" y="529733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1143373" y="2978136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9F9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641723" y="3194053"/>
              <a:ext cx="979487" cy="979488"/>
            </a:xfrm>
            <a:prstGeom prst="ellipse">
              <a:avLst/>
            </a:prstGeom>
            <a:solidFill>
              <a:srgbClr val="FF9F9F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619498" y="357013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8" name="Text Box 24"/>
            <p:cNvSpPr txBox="1">
              <a:spLocks noChangeArrowheads="1"/>
            </p:cNvSpPr>
            <p:nvPr/>
          </p:nvSpPr>
          <p:spPr bwMode="auto">
            <a:xfrm>
              <a:off x="1719635" y="191278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1719635" y="357013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1719635" y="529733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41" name="AutoShape 27"/>
          <p:cNvSpPr>
            <a:spLocks noChangeArrowheads="1"/>
          </p:cNvSpPr>
          <p:nvPr/>
        </p:nvSpPr>
        <p:spPr bwMode="auto">
          <a:xfrm>
            <a:off x="6313873" y="1285860"/>
            <a:ext cx="1977994" cy="4876802"/>
          </a:xfrm>
          <a:prstGeom prst="roundRect">
            <a:avLst>
              <a:gd name="adj" fmla="val 16667"/>
            </a:avLst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42" name="Text Box 28"/>
          <p:cNvSpPr txBox="1">
            <a:spLocks noChangeArrowheads="1"/>
          </p:cNvSpPr>
          <p:nvPr/>
        </p:nvSpPr>
        <p:spPr bwMode="auto">
          <a:xfrm>
            <a:off x="6618658" y="3544873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730379" y="4350028"/>
            <a:ext cx="2586037" cy="1476375"/>
            <a:chOff x="5730379" y="4350028"/>
            <a:chExt cx="2586037" cy="1476375"/>
          </a:xfrm>
        </p:grpSpPr>
        <p:sp>
          <p:nvSpPr>
            <p:cNvPr id="32" name="AutoShape 20"/>
            <p:cNvSpPr>
              <a:spLocks noChangeArrowheads="1"/>
            </p:cNvSpPr>
            <p:nvPr/>
          </p:nvSpPr>
          <p:spPr bwMode="auto">
            <a:xfrm>
              <a:off x="5730379" y="4350028"/>
              <a:ext cx="2586037" cy="1476375"/>
            </a:xfrm>
            <a:prstGeom prst="roundRect">
              <a:avLst>
                <a:gd name="adj" fmla="val 8819"/>
              </a:avLst>
            </a:prstGeom>
            <a:solidFill>
              <a:srgbClr val="FFB7B7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5797054" y="4426228"/>
              <a:ext cx="936625" cy="382588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TOEIC</a:t>
              </a:r>
            </a:p>
          </p:txBody>
        </p:sp>
        <p:sp>
          <p:nvSpPr>
            <p:cNvPr id="34" name="AutoShape 22"/>
            <p:cNvSpPr>
              <a:spLocks noChangeArrowheads="1"/>
            </p:cNvSpPr>
            <p:nvPr/>
          </p:nvSpPr>
          <p:spPr bwMode="auto">
            <a:xfrm>
              <a:off x="6806704" y="4426228"/>
              <a:ext cx="1439862" cy="3841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점</a:t>
              </a:r>
            </a:p>
          </p:txBody>
        </p:sp>
        <p:sp>
          <p:nvSpPr>
            <p:cNvPr id="35" name="AutoShape 23"/>
            <p:cNvSpPr>
              <a:spLocks noChangeArrowheads="1"/>
            </p:cNvSpPr>
            <p:nvPr/>
          </p:nvSpPr>
          <p:spPr bwMode="auto">
            <a:xfrm>
              <a:off x="5797054" y="4892953"/>
              <a:ext cx="936625" cy="382588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TOFEL</a:t>
              </a:r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6" name="AutoShape 24"/>
            <p:cNvSpPr>
              <a:spLocks noChangeArrowheads="1"/>
            </p:cNvSpPr>
            <p:nvPr/>
          </p:nvSpPr>
          <p:spPr bwMode="auto">
            <a:xfrm>
              <a:off x="6806704" y="4892953"/>
              <a:ext cx="1439862" cy="3841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점</a:t>
              </a:r>
            </a:p>
          </p:txBody>
        </p:sp>
        <p:sp>
          <p:nvSpPr>
            <p:cNvPr id="37" name="AutoShape 25"/>
            <p:cNvSpPr>
              <a:spLocks noChangeArrowheads="1"/>
            </p:cNvSpPr>
            <p:nvPr/>
          </p:nvSpPr>
          <p:spPr bwMode="auto">
            <a:xfrm>
              <a:off x="5797054" y="5358091"/>
              <a:ext cx="936625" cy="382588"/>
            </a:xfrm>
            <a:prstGeom prst="roundRect">
              <a:avLst>
                <a:gd name="adj" fmla="val 16667"/>
              </a:avLst>
            </a:prstGeom>
            <a:solidFill>
              <a:srgbClr val="FFD5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TEPS</a:t>
              </a:r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AutoShape 26"/>
            <p:cNvSpPr>
              <a:spLocks noChangeArrowheads="1"/>
            </p:cNvSpPr>
            <p:nvPr/>
          </p:nvSpPr>
          <p:spPr bwMode="auto">
            <a:xfrm>
              <a:off x="6806704" y="5358091"/>
              <a:ext cx="1439862" cy="3841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점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712638" y="2060848"/>
            <a:ext cx="7572428" cy="2143140"/>
            <a:chOff x="712638" y="2060848"/>
            <a:chExt cx="7572428" cy="2143140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712638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9F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855514" y="2703790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855514" y="2203724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Text Box 12"/>
            <p:cNvSpPr txBox="1">
              <a:spLocks noChangeArrowheads="1"/>
            </p:cNvSpPr>
            <p:nvPr/>
          </p:nvSpPr>
          <p:spPr bwMode="auto">
            <a:xfrm>
              <a:off x="1427018" y="227516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1355580" y="313241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3427282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9F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3570158" y="2703790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570158" y="220372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Text Box 12"/>
            <p:cNvSpPr txBox="1">
              <a:spLocks noChangeArrowheads="1"/>
            </p:cNvSpPr>
            <p:nvPr/>
          </p:nvSpPr>
          <p:spPr bwMode="auto">
            <a:xfrm>
              <a:off x="4141662" y="227516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4070224" y="313241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6070488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9F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213364" y="2703790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6213364" y="220372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6784868" y="227516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6713430" y="313241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4639805" y="1428736"/>
            <a:ext cx="3932695" cy="2304256"/>
            <a:chOff x="4639805" y="1428736"/>
            <a:chExt cx="3932695" cy="230425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639805" y="1428736"/>
              <a:ext cx="3932695" cy="2304256"/>
            </a:xfrm>
            <a:prstGeom prst="roundRect">
              <a:avLst>
                <a:gd name="adj" fmla="val 5719"/>
              </a:avLst>
            </a:prstGeom>
            <a:solidFill>
              <a:srgbClr val="FFB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3" name="직선 연결선 32"/>
            <p:cNvCxnSpPr/>
            <p:nvPr/>
          </p:nvCxnSpPr>
          <p:spPr>
            <a:xfrm flipV="1">
              <a:off x="4742702" y="1855059"/>
              <a:ext cx="3694188" cy="2305"/>
            </a:xfrm>
            <a:prstGeom prst="line">
              <a:avLst/>
            </a:prstGeom>
            <a:ln w="12700">
              <a:solidFill>
                <a:srgbClr val="FF7D7D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4772429" y="1539705"/>
              <a:ext cx="122952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accent2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2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7213395" y="1539705"/>
              <a:ext cx="122952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2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4804072" y="1963738"/>
              <a:ext cx="35544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571500" y="3833118"/>
            <a:ext cx="3932695" cy="2304256"/>
            <a:chOff x="571500" y="3833118"/>
            <a:chExt cx="3932695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571500" y="3833118"/>
              <a:ext cx="3932695" cy="2304256"/>
            </a:xfrm>
            <a:prstGeom prst="roundRect">
              <a:avLst>
                <a:gd name="adj" fmla="val 5719"/>
              </a:avLst>
            </a:prstGeom>
            <a:solidFill>
              <a:srgbClr val="FFB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674397" y="4259441"/>
              <a:ext cx="3694188" cy="2305"/>
            </a:xfrm>
            <a:prstGeom prst="line">
              <a:avLst/>
            </a:prstGeom>
            <a:ln w="12700">
              <a:solidFill>
                <a:srgbClr val="FF7D7D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704124" y="3944087"/>
              <a:ext cx="122952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accent2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2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3145090" y="3944087"/>
              <a:ext cx="122952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2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735767" y="4368120"/>
              <a:ext cx="35544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71500" y="1428736"/>
            <a:ext cx="3932695" cy="2304256"/>
            <a:chOff x="571500" y="1428736"/>
            <a:chExt cx="3932695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571500" y="1428736"/>
              <a:ext cx="3932695" cy="2304256"/>
            </a:xfrm>
            <a:prstGeom prst="roundRect">
              <a:avLst>
                <a:gd name="adj" fmla="val 571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674397" y="1855059"/>
              <a:ext cx="3694188" cy="2305"/>
            </a:xfrm>
            <a:prstGeom prst="line">
              <a:avLst/>
            </a:prstGeom>
            <a:ln w="12700">
              <a:solidFill>
                <a:srgbClr val="FF7D7D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704124" y="1539705"/>
              <a:ext cx="122952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accent2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2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3145090" y="1539705"/>
              <a:ext cx="122952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2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735767" y="1963738"/>
              <a:ext cx="35544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4639805" y="3833118"/>
            <a:ext cx="3932695" cy="2304256"/>
            <a:chOff x="4639805" y="3833118"/>
            <a:chExt cx="3932695" cy="2304256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4639805" y="3833118"/>
              <a:ext cx="3932695" cy="2304256"/>
            </a:xfrm>
            <a:prstGeom prst="roundRect">
              <a:avLst>
                <a:gd name="adj" fmla="val 5719"/>
              </a:avLst>
            </a:prstGeom>
            <a:solidFill>
              <a:srgbClr val="FFE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521271" y="4017461"/>
              <a:ext cx="2915619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521271" y="4520899"/>
              <a:ext cx="2915619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521271" y="5020965"/>
              <a:ext cx="2915619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521271" y="5521031"/>
              <a:ext cx="2915619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auto">
            <a:xfrm>
              <a:off x="5564988" y="4118870"/>
              <a:ext cx="259767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53" name="Text Box 22"/>
            <p:cNvSpPr txBox="1">
              <a:spLocks noChangeArrowheads="1"/>
            </p:cNvSpPr>
            <p:nvPr/>
          </p:nvSpPr>
          <p:spPr bwMode="auto">
            <a:xfrm>
              <a:off x="4779144" y="4118870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rgbClr val="FF7D7D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54" name="Text Box 23"/>
            <p:cNvSpPr txBox="1">
              <a:spLocks noChangeArrowheads="1"/>
            </p:cNvSpPr>
            <p:nvPr/>
          </p:nvSpPr>
          <p:spPr bwMode="auto">
            <a:xfrm>
              <a:off x="5564988" y="4622308"/>
              <a:ext cx="259767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55" name="Text Box 24"/>
            <p:cNvSpPr txBox="1">
              <a:spLocks noChangeArrowheads="1"/>
            </p:cNvSpPr>
            <p:nvPr/>
          </p:nvSpPr>
          <p:spPr bwMode="auto">
            <a:xfrm>
              <a:off x="4779144" y="4622308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FF7D7D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auto">
            <a:xfrm>
              <a:off x="5564988" y="5122374"/>
              <a:ext cx="287039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auto">
            <a:xfrm>
              <a:off x="4779144" y="512237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FF7D7D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58" name="Text Box 27"/>
            <p:cNvSpPr txBox="1">
              <a:spLocks noChangeArrowheads="1"/>
            </p:cNvSpPr>
            <p:nvPr/>
          </p:nvSpPr>
          <p:spPr bwMode="auto">
            <a:xfrm>
              <a:off x="5564988" y="5622440"/>
              <a:ext cx="293970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59" name="Text Box 28"/>
            <p:cNvSpPr txBox="1">
              <a:spLocks noChangeArrowheads="1"/>
            </p:cNvSpPr>
            <p:nvPr/>
          </p:nvSpPr>
          <p:spPr bwMode="auto">
            <a:xfrm>
              <a:off x="4779144" y="562244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FF7D7D"/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3656223" y="1142984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FF6161"/>
                </a:solidFill>
                <a:latin typeface="+mn-ea"/>
              </a:rPr>
              <a:t>자기소개서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161048" y="2151699"/>
            <a:ext cx="2195192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성장배경</a:t>
            </a: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 rot="16200000" flipV="1">
            <a:off x="3315358" y="1969907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7D7D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61116" y="2071678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161048" y="2967789"/>
            <a:ext cx="2267200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학교생활</a:t>
            </a:r>
          </a:p>
        </p:txBody>
      </p:sp>
      <p:sp>
        <p:nvSpPr>
          <p:cNvPr id="25" name="Oval 3"/>
          <p:cNvSpPr>
            <a:spLocks noChangeArrowheads="1"/>
          </p:cNvSpPr>
          <p:nvPr/>
        </p:nvSpPr>
        <p:spPr bwMode="auto">
          <a:xfrm rot="16200000" flipV="1">
            <a:off x="3315358" y="2785998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616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261116" y="2887769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4161048" y="3783879"/>
            <a:ext cx="2411216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해외연수 및 여행</a:t>
            </a:r>
          </a:p>
        </p:txBody>
      </p:sp>
      <p:sp>
        <p:nvSpPr>
          <p:cNvPr id="40" name="Oval 3"/>
          <p:cNvSpPr>
            <a:spLocks noChangeArrowheads="1"/>
          </p:cNvSpPr>
          <p:nvPr/>
        </p:nvSpPr>
        <p:spPr bwMode="auto">
          <a:xfrm rot="16200000" flipV="1">
            <a:off x="3315358" y="3602089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7D7D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261116" y="370386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161048" y="4599970"/>
            <a:ext cx="2339208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봉사활동 내역</a:t>
            </a:r>
          </a:p>
        </p:txBody>
      </p:sp>
      <p:sp>
        <p:nvSpPr>
          <p:cNvPr id="43" name="Oval 3"/>
          <p:cNvSpPr>
            <a:spLocks noChangeArrowheads="1"/>
          </p:cNvSpPr>
          <p:nvPr/>
        </p:nvSpPr>
        <p:spPr bwMode="auto">
          <a:xfrm rot="16200000" flipV="1">
            <a:off x="3315358" y="4418179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616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261116" y="451995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40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4161048" y="5476247"/>
            <a:ext cx="2339208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지원동기 및 포부</a:t>
            </a:r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 rot="16200000" flipV="1">
            <a:off x="3315358" y="5294456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7D7D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261116" y="5396227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559072" y="1268760"/>
            <a:ext cx="7936186" cy="4945853"/>
            <a:chOff x="559072" y="1268760"/>
            <a:chExt cx="7936186" cy="4945853"/>
          </a:xfrm>
        </p:grpSpPr>
        <p:sp>
          <p:nvSpPr>
            <p:cNvPr id="25" name="오른쪽 화살표 24"/>
            <p:cNvSpPr/>
            <p:nvPr/>
          </p:nvSpPr>
          <p:spPr>
            <a:xfrm rot="20041766">
              <a:off x="2671028" y="4208232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559072" y="4163563"/>
              <a:ext cx="2051050" cy="2051050"/>
            </a:xfrm>
            <a:prstGeom prst="ellipse">
              <a:avLst/>
            </a:prstGeom>
            <a:solidFill>
              <a:srgbClr val="FFD5D5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803606" y="5092106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8" name="Oval 16"/>
            <p:cNvSpPr>
              <a:spLocks noChangeArrowheads="1"/>
            </p:cNvSpPr>
            <p:nvPr/>
          </p:nvSpPr>
          <p:spPr bwMode="auto">
            <a:xfrm>
              <a:off x="3462337" y="2687969"/>
              <a:ext cx="2051050" cy="2051050"/>
            </a:xfrm>
            <a:prstGeom prst="ellipse">
              <a:avLst/>
            </a:prstGeom>
            <a:solidFill>
              <a:srgbClr val="FF9F9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3716397" y="3624450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6444208" y="1268760"/>
              <a:ext cx="2051050" cy="2051050"/>
            </a:xfrm>
            <a:prstGeom prst="ellipse">
              <a:avLst/>
            </a:prstGeom>
            <a:solidFill>
              <a:srgbClr val="FF7D7D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Text Box 23"/>
            <p:cNvSpPr txBox="1">
              <a:spLocks noChangeArrowheads="1"/>
            </p:cNvSpPr>
            <p:nvPr/>
          </p:nvSpPr>
          <p:spPr bwMode="auto">
            <a:xfrm>
              <a:off x="6665456" y="2153707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2" name="오른쪽 화살표 31"/>
            <p:cNvSpPr/>
            <p:nvPr/>
          </p:nvSpPr>
          <p:spPr>
            <a:xfrm rot="20041766">
              <a:off x="5508456" y="2831205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940152" y="3751858"/>
            <a:ext cx="2500330" cy="2143140"/>
            <a:chOff x="5940152" y="3751858"/>
            <a:chExt cx="2500330" cy="214314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5940152" y="3751858"/>
              <a:ext cx="2500330" cy="2143140"/>
            </a:xfrm>
            <a:prstGeom prst="roundRect">
              <a:avLst>
                <a:gd name="adj" fmla="val 688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6826945" y="3841998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2"/>
                  </a:solidFill>
                  <a:latin typeface="+mn-ea"/>
                </a:rPr>
                <a:t>성장배경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6133586" y="4783897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6154466" y="4180486"/>
              <a:ext cx="2143140" cy="1588"/>
            </a:xfrm>
            <a:prstGeom prst="line">
              <a:avLst/>
            </a:prstGeom>
            <a:ln w="12700">
              <a:solidFill>
                <a:srgbClr val="FF7D7D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55576" y="1844824"/>
            <a:ext cx="7786741" cy="1009501"/>
            <a:chOff x="755576" y="1844824"/>
            <a:chExt cx="7786741" cy="1009501"/>
          </a:xfrm>
        </p:grpSpPr>
        <p:sp>
          <p:nvSpPr>
            <p:cNvPr id="26" name="오각형 25"/>
            <p:cNvSpPr/>
            <p:nvPr/>
          </p:nvSpPr>
          <p:spPr>
            <a:xfrm flipH="1">
              <a:off x="1487655" y="1844824"/>
              <a:ext cx="7054662" cy="1009501"/>
            </a:xfrm>
            <a:prstGeom prst="homePlat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latin typeface="+mn-ea"/>
              </a:endParaRPr>
            </a:p>
          </p:txBody>
        </p:sp>
        <p:sp>
          <p:nvSpPr>
            <p:cNvPr id="27" name="오각형 26"/>
            <p:cNvSpPr/>
            <p:nvPr/>
          </p:nvSpPr>
          <p:spPr>
            <a:xfrm>
              <a:off x="755576" y="1844824"/>
              <a:ext cx="1800895" cy="1009501"/>
            </a:xfrm>
            <a:prstGeom prst="homePlate">
              <a:avLst/>
            </a:prstGeom>
            <a:solidFill>
              <a:srgbClr val="FFB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2684402" y="224154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827014" y="2211383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55576" y="3211515"/>
            <a:ext cx="7786741" cy="1009501"/>
            <a:chOff x="755576" y="3211515"/>
            <a:chExt cx="7786741" cy="1009501"/>
          </a:xfrm>
        </p:grpSpPr>
        <p:sp>
          <p:nvSpPr>
            <p:cNvPr id="30" name="오각형 29"/>
            <p:cNvSpPr/>
            <p:nvPr/>
          </p:nvSpPr>
          <p:spPr>
            <a:xfrm flipH="1">
              <a:off x="1487655" y="3211515"/>
              <a:ext cx="7054662" cy="1009501"/>
            </a:xfrm>
            <a:prstGeom prst="homePlat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latin typeface="+mn-ea"/>
              </a:endParaRPr>
            </a:p>
          </p:txBody>
        </p:sp>
        <p:sp>
          <p:nvSpPr>
            <p:cNvPr id="31" name="오각형 30"/>
            <p:cNvSpPr/>
            <p:nvPr/>
          </p:nvSpPr>
          <p:spPr>
            <a:xfrm>
              <a:off x="755576" y="3211515"/>
              <a:ext cx="1800895" cy="1009501"/>
            </a:xfrm>
            <a:prstGeom prst="homePlate">
              <a:avLst/>
            </a:prstGeom>
            <a:solidFill>
              <a:srgbClr val="FFB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2684402" y="360823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827014" y="357807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55576" y="4559468"/>
            <a:ext cx="7786741" cy="1009501"/>
            <a:chOff x="755576" y="4559468"/>
            <a:chExt cx="7786741" cy="1009501"/>
          </a:xfrm>
        </p:grpSpPr>
        <p:sp>
          <p:nvSpPr>
            <p:cNvPr id="34" name="오각형 33"/>
            <p:cNvSpPr/>
            <p:nvPr/>
          </p:nvSpPr>
          <p:spPr>
            <a:xfrm flipH="1">
              <a:off x="1487655" y="4559468"/>
              <a:ext cx="7054662" cy="1009501"/>
            </a:xfrm>
            <a:prstGeom prst="homePlat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latin typeface="+mn-ea"/>
              </a:endParaRPr>
            </a:p>
          </p:txBody>
        </p:sp>
        <p:sp>
          <p:nvSpPr>
            <p:cNvPr id="35" name="오각형 34"/>
            <p:cNvSpPr/>
            <p:nvPr/>
          </p:nvSpPr>
          <p:spPr>
            <a:xfrm>
              <a:off x="755576" y="4559468"/>
              <a:ext cx="1800895" cy="1009501"/>
            </a:xfrm>
            <a:prstGeom prst="homePlate">
              <a:avLst/>
            </a:prstGeom>
            <a:solidFill>
              <a:srgbClr val="FFB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Text Box 17"/>
            <p:cNvSpPr txBox="1">
              <a:spLocks noChangeArrowheads="1"/>
            </p:cNvSpPr>
            <p:nvPr/>
          </p:nvSpPr>
          <p:spPr bwMode="auto">
            <a:xfrm>
              <a:off x="2684402" y="495618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827014" y="4926027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4714876" y="1514476"/>
            <a:ext cx="4003654" cy="4275104"/>
            <a:chOff x="4714876" y="1514476"/>
            <a:chExt cx="4003654" cy="4275104"/>
          </a:xfrm>
        </p:grpSpPr>
        <p:grpSp>
          <p:nvGrpSpPr>
            <p:cNvPr id="35" name="그룹 34"/>
            <p:cNvGrpSpPr/>
            <p:nvPr/>
          </p:nvGrpSpPr>
          <p:grpSpPr>
            <a:xfrm>
              <a:off x="7215206" y="4286256"/>
              <a:ext cx="1503324" cy="1503324"/>
              <a:chOff x="425470" y="1782800"/>
              <a:chExt cx="1503324" cy="1503324"/>
            </a:xfrm>
            <a:solidFill>
              <a:srgbClr val="FFB7B7"/>
            </a:solidFill>
          </p:grpSpPr>
          <p:sp>
            <p:nvSpPr>
              <p:cNvPr id="36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grpFill/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37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grpFill/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그룹 71"/>
            <p:cNvGrpSpPr/>
            <p:nvPr/>
          </p:nvGrpSpPr>
          <p:grpSpPr>
            <a:xfrm>
              <a:off x="4714876" y="2714620"/>
              <a:ext cx="1503324" cy="1503324"/>
              <a:chOff x="425470" y="1782800"/>
              <a:chExt cx="1503324" cy="1503324"/>
            </a:xfrm>
            <a:solidFill>
              <a:srgbClr val="FFB7B7"/>
            </a:solidFill>
          </p:grpSpPr>
          <p:sp>
            <p:nvSpPr>
              <p:cNvPr id="73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grpFill/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74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5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76" name="직선 연결선 75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grpFill/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Oval 26"/>
            <p:cNvSpPr>
              <a:spLocks noChangeArrowheads="1"/>
            </p:cNvSpPr>
            <p:nvPr/>
          </p:nvSpPr>
          <p:spPr bwMode="auto">
            <a:xfrm rot="10800000">
              <a:off x="7329488" y="151447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FF7D7D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92" name="Line 27"/>
            <p:cNvSpPr>
              <a:spLocks noChangeShapeType="1"/>
            </p:cNvSpPr>
            <p:nvPr/>
          </p:nvSpPr>
          <p:spPr bwMode="auto">
            <a:xfrm rot="10800000">
              <a:off x="7978775" y="2955926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93" name="Line 28"/>
            <p:cNvSpPr>
              <a:spLocks noChangeShapeType="1"/>
            </p:cNvSpPr>
            <p:nvPr/>
          </p:nvSpPr>
          <p:spPr bwMode="auto">
            <a:xfrm rot="10800000" flipH="1">
              <a:off x="6305550" y="2563813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638938" y="1782800"/>
            <a:ext cx="4221094" cy="4221094"/>
            <a:chOff x="638938" y="1782800"/>
            <a:chExt cx="4221094" cy="4221094"/>
          </a:xfrm>
        </p:grpSpPr>
        <p:grpSp>
          <p:nvGrpSpPr>
            <p:cNvPr id="77" name="그룹 76"/>
            <p:cNvGrpSpPr/>
            <p:nvPr/>
          </p:nvGrpSpPr>
          <p:grpSpPr>
            <a:xfrm>
              <a:off x="3356708" y="4500570"/>
              <a:ext cx="1503324" cy="1503324"/>
              <a:chOff x="425470" y="1782800"/>
              <a:chExt cx="1503324" cy="1503324"/>
            </a:xfrm>
          </p:grpSpPr>
          <p:sp>
            <p:nvSpPr>
              <p:cNvPr id="78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9999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79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0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81" name="직선 연결선 80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그룹 81"/>
            <p:cNvGrpSpPr/>
            <p:nvPr/>
          </p:nvGrpSpPr>
          <p:grpSpPr>
            <a:xfrm>
              <a:off x="2713766" y="2357430"/>
              <a:ext cx="1503324" cy="1503324"/>
              <a:chOff x="425470" y="1782800"/>
              <a:chExt cx="1503324" cy="1503324"/>
            </a:xfrm>
          </p:grpSpPr>
          <p:sp>
            <p:nvSpPr>
              <p:cNvPr id="83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9999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84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5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86" name="직선 연결선 85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742106" y="4649788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FF99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88" name="Line 6"/>
            <p:cNvSpPr>
              <a:spLocks noChangeShapeType="1"/>
            </p:cNvSpPr>
            <p:nvPr/>
          </p:nvSpPr>
          <p:spPr bwMode="auto">
            <a:xfrm>
              <a:off x="1391394" y="3424238"/>
              <a:ext cx="0" cy="1081088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89" name="Line 7"/>
            <p:cNvSpPr>
              <a:spLocks noChangeShapeType="1"/>
            </p:cNvSpPr>
            <p:nvPr/>
          </p:nvSpPr>
          <p:spPr bwMode="auto">
            <a:xfrm flipH="1">
              <a:off x="2183556" y="5354638"/>
              <a:ext cx="1079500" cy="0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90" name="Line 8"/>
            <p:cNvSpPr>
              <a:spLocks noChangeShapeType="1"/>
            </p:cNvSpPr>
            <p:nvPr/>
          </p:nvSpPr>
          <p:spPr bwMode="auto">
            <a:xfrm flipH="1">
              <a:off x="1966069" y="3857625"/>
              <a:ext cx="865188" cy="936625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94" name="그룹 93"/>
            <p:cNvGrpSpPr/>
            <p:nvPr/>
          </p:nvGrpSpPr>
          <p:grpSpPr>
            <a:xfrm>
              <a:off x="638938" y="1782800"/>
              <a:ext cx="1503324" cy="1503324"/>
              <a:chOff x="425470" y="1782800"/>
              <a:chExt cx="1503324" cy="1503324"/>
            </a:xfrm>
          </p:grpSpPr>
          <p:sp>
            <p:nvSpPr>
              <p:cNvPr id="95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9999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96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97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98" name="직선 연결선 97"/>
              <p:cNvCxnSpPr/>
              <p:nvPr/>
            </p:nvCxnSpPr>
            <p:spPr>
              <a:xfrm>
                <a:off x="642910" y="2285992"/>
                <a:ext cx="1071570" cy="1588"/>
              </a:xfrm>
              <a:prstGeom prst="line">
                <a:avLst/>
              </a:prstGeom>
              <a:ln w="12700">
                <a:solidFill>
                  <a:srgbClr val="FFE1E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봉사활동 내역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757236" y="1714488"/>
            <a:ext cx="3600450" cy="4287858"/>
            <a:chOff x="757236" y="1714488"/>
            <a:chExt cx="3600450" cy="4287858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842949" y="1857364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 flipV="1">
              <a:off x="932668" y="2217601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 Box 6"/>
            <p:cNvSpPr txBox="1">
              <a:spLocks noChangeArrowheads="1"/>
            </p:cNvSpPr>
            <p:nvPr/>
          </p:nvSpPr>
          <p:spPr bwMode="auto">
            <a:xfrm>
              <a:off x="958588" y="1951131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FF999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50" name="Text Box 8"/>
            <p:cNvSpPr txBox="1">
              <a:spLocks noChangeArrowheads="1"/>
            </p:cNvSpPr>
            <p:nvPr/>
          </p:nvSpPr>
          <p:spPr bwMode="auto">
            <a:xfrm>
              <a:off x="986178" y="2309434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842949" y="3910826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V="1">
              <a:off x="932668" y="4271063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 Box 6"/>
            <p:cNvSpPr txBox="1">
              <a:spLocks noChangeArrowheads="1"/>
            </p:cNvSpPr>
            <p:nvPr/>
          </p:nvSpPr>
          <p:spPr bwMode="auto">
            <a:xfrm>
              <a:off x="958588" y="4004593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FF999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54" name="Text Box 8"/>
            <p:cNvSpPr txBox="1">
              <a:spLocks noChangeArrowheads="1"/>
            </p:cNvSpPr>
            <p:nvPr/>
          </p:nvSpPr>
          <p:spPr bwMode="auto">
            <a:xfrm>
              <a:off x="986178" y="4362896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55" name="AutoShape 14"/>
            <p:cNvSpPr>
              <a:spLocks noChangeArrowheads="1"/>
            </p:cNvSpPr>
            <p:nvPr/>
          </p:nvSpPr>
          <p:spPr bwMode="auto">
            <a:xfrm>
              <a:off x="757236" y="1714488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FF9999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700601" y="1714488"/>
            <a:ext cx="3600450" cy="4287858"/>
            <a:chOff x="4700601" y="1714488"/>
            <a:chExt cx="3600450" cy="4287858"/>
          </a:xfrm>
        </p:grpSpPr>
        <p:sp>
          <p:nvSpPr>
            <p:cNvPr id="56" name="모서리가 둥근 직사각형 55"/>
            <p:cNvSpPr/>
            <p:nvPr/>
          </p:nvSpPr>
          <p:spPr>
            <a:xfrm>
              <a:off x="4786314" y="1857364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FFE7E7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57" name="직선 연결선 56"/>
            <p:cNvCxnSpPr/>
            <p:nvPr/>
          </p:nvCxnSpPr>
          <p:spPr>
            <a:xfrm flipV="1">
              <a:off x="4876033" y="2217601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 Box 6"/>
            <p:cNvSpPr txBox="1">
              <a:spLocks noChangeArrowheads="1"/>
            </p:cNvSpPr>
            <p:nvPr/>
          </p:nvSpPr>
          <p:spPr bwMode="auto">
            <a:xfrm>
              <a:off x="4901953" y="1951131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59" name="Text Box 8"/>
            <p:cNvSpPr txBox="1">
              <a:spLocks noChangeArrowheads="1"/>
            </p:cNvSpPr>
            <p:nvPr/>
          </p:nvSpPr>
          <p:spPr bwMode="auto">
            <a:xfrm>
              <a:off x="4929543" y="2309434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4786314" y="3910826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FFE7E7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61" name="직선 연결선 60"/>
            <p:cNvCxnSpPr/>
            <p:nvPr/>
          </p:nvCxnSpPr>
          <p:spPr>
            <a:xfrm flipV="1">
              <a:off x="4876033" y="4271063"/>
              <a:ext cx="3221063" cy="1948"/>
            </a:xfrm>
            <a:prstGeom prst="line">
              <a:avLst/>
            </a:prstGeom>
            <a:ln w="12700">
              <a:solidFill>
                <a:srgbClr val="FF99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 Box 6"/>
            <p:cNvSpPr txBox="1">
              <a:spLocks noChangeArrowheads="1"/>
            </p:cNvSpPr>
            <p:nvPr/>
          </p:nvSpPr>
          <p:spPr bwMode="auto">
            <a:xfrm>
              <a:off x="4901953" y="4004593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C96B69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63" name="Text Box 8"/>
            <p:cNvSpPr txBox="1">
              <a:spLocks noChangeArrowheads="1"/>
            </p:cNvSpPr>
            <p:nvPr/>
          </p:nvSpPr>
          <p:spPr bwMode="auto">
            <a:xfrm>
              <a:off x="4929543" y="4362896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64" name="AutoShape 14"/>
            <p:cNvSpPr>
              <a:spLocks noChangeArrowheads="1"/>
            </p:cNvSpPr>
            <p:nvPr/>
          </p:nvSpPr>
          <p:spPr bwMode="auto">
            <a:xfrm>
              <a:off x="4700601" y="1714488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FF9999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2546350" y="1316060"/>
            <a:ext cx="4032250" cy="1081087"/>
          </a:xfrm>
          <a:prstGeom prst="roundRect">
            <a:avLst>
              <a:gd name="adj" fmla="val 9546"/>
            </a:avLst>
          </a:prstGeom>
          <a:solidFill>
            <a:srgbClr val="FF9999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646363" y="1712781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1116013" y="3789040"/>
            <a:ext cx="6769100" cy="2232025"/>
            <a:chOff x="1116013" y="3789040"/>
            <a:chExt cx="6769100" cy="2232025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1116013" y="3789040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FF9999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3597275" y="3944615"/>
              <a:ext cx="1871663" cy="187166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Oval 8"/>
            <p:cNvSpPr>
              <a:spLocks noChangeArrowheads="1"/>
            </p:cNvSpPr>
            <p:nvPr/>
          </p:nvSpPr>
          <p:spPr bwMode="auto">
            <a:xfrm>
              <a:off x="5805488" y="3944615"/>
              <a:ext cx="1871662" cy="187166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1366838" y="3954140"/>
              <a:ext cx="1871662" cy="187166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1590675" y="4603398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3798888" y="4603398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6040438" y="4603398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32" name="아래쪽 화살표 31"/>
          <p:cNvSpPr/>
          <p:nvPr/>
        </p:nvSpPr>
        <p:spPr>
          <a:xfrm flipV="1">
            <a:off x="4143372" y="2492896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프린트용 속지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9902</TotalTime>
  <Words>307</Words>
  <Application>Microsoft Office PowerPoint</Application>
  <PresentationFormat>화면 슬라이드 쇼(4:3)</PresentationFormat>
  <Paragraphs>175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Arial</vt:lpstr>
      <vt:lpstr>굴림체</vt:lpstr>
      <vt:lpstr>HY견고딕</vt:lpstr>
      <vt:lpstr>맑은 고딕</vt:lpstr>
      <vt:lpstr>굴림</vt:lpstr>
      <vt:lpstr>돋움</vt:lpstr>
      <vt:lpstr>Office 테마</vt:lpstr>
      <vt:lpstr>이력서 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봉사활동 내역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778</cp:revision>
  <dcterms:created xsi:type="dcterms:W3CDTF">2010-02-01T08:03:16Z</dcterms:created>
  <dcterms:modified xsi:type="dcterms:W3CDTF">2017-02-09T07:58:43Z</dcterms:modified>
</cp:coreProperties>
</file>