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93" r:id="rId2"/>
    <p:sldId id="299" r:id="rId3"/>
    <p:sldId id="317" r:id="rId4"/>
    <p:sldId id="318" r:id="rId5"/>
    <p:sldId id="301" r:id="rId6"/>
    <p:sldId id="320" r:id="rId7"/>
    <p:sldId id="319" r:id="rId8"/>
    <p:sldId id="306" r:id="rId9"/>
    <p:sldId id="321" r:id="rId10"/>
    <p:sldId id="322" r:id="rId11"/>
    <p:sldId id="311" r:id="rId12"/>
    <p:sldId id="297" r:id="rId13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6"/>
    </p:embeddedFont>
    <p:embeddedFont>
      <p:font typeface="맑은 고딕" panose="020B0503020000020004" pitchFamily="50" charset="-127"/>
      <p:regular r:id="rId17"/>
      <p:bold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7CB7"/>
    <a:srgbClr val="B0CA7C"/>
    <a:srgbClr val="FFA401"/>
    <a:srgbClr val="FFE67D"/>
    <a:srgbClr val="FF9900"/>
    <a:srgbClr val="FFF1B7"/>
    <a:srgbClr val="FFCC00"/>
    <a:srgbClr val="FFFF99"/>
    <a:srgbClr val="FFFFCC"/>
    <a:srgbClr val="FDF3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66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30372" y="3501008"/>
            <a:ext cx="5081788" cy="77632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bg1">
                    <a:lumMod val="7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930372" y="1844824"/>
            <a:ext cx="5081788" cy="165618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143116"/>
            <a:ext cx="5629196" cy="2357454"/>
          </a:xfrm>
        </p:spPr>
        <p:txBody>
          <a:bodyPr anchor="ctr">
            <a:noAutofit/>
          </a:bodyPr>
          <a:lstStyle>
            <a:lvl1pPr algn="ctr">
              <a:defRPr sz="7200" b="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61468" y="188640"/>
            <a:ext cx="7782532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8631" y="1297335"/>
            <a:ext cx="8402525" cy="5112568"/>
          </a:xfrm>
        </p:spPr>
        <p:txBody>
          <a:bodyPr/>
          <a:lstStyle>
            <a:lvl1pPr algn="l">
              <a:buNone/>
              <a:defRPr sz="2500" b="1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defRPr>
            </a:lvl1pPr>
            <a:lvl2pPr algn="l">
              <a:buNone/>
              <a:defRPr sz="1800" b="1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defRPr>
            </a:lvl2pPr>
            <a:lvl3pPr algn="l">
              <a:buNone/>
              <a:defRPr sz="1800" b="1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defRPr>
            </a:lvl3pPr>
            <a:lvl4pPr algn="l">
              <a:buNone/>
              <a:defRPr sz="1800" b="1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defRPr>
            </a:lvl4pPr>
            <a:lvl5pPr algn="l">
              <a:buNone/>
              <a:defRPr sz="1800" b="1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598631" y="142852"/>
            <a:ext cx="8352928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522452" y="1857364"/>
            <a:ext cx="6192688" cy="315879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A3C01-A357-4C14-A743-1F6CD8D497E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  <p:sldLayoutId id="2147483658" r:id="rId7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437112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</a:p>
          <a:p>
            <a:r>
              <a:rPr lang="ko-KR" altLang="en-US"/>
              <a:t>김</a:t>
            </a:r>
            <a:r>
              <a:rPr lang="en-US" altLang="ko-KR"/>
              <a:t>OO </a:t>
            </a:r>
            <a:r>
              <a:rPr lang="ko-KR" altLang="en-US"/>
              <a:t>입사지원서 및 자기소개서</a:t>
            </a: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</a:t>
            </a:r>
            <a:br>
              <a:rPr lang="en-US" altLang="ko-KR"/>
            </a:br>
            <a:r>
              <a:rPr lang="ko-KR" altLang="en-US">
                <a:solidFill>
                  <a:srgbClr val="697CB7"/>
                </a:solidFill>
              </a:rPr>
              <a:t>및 자기소개서</a:t>
            </a:r>
            <a:endParaRPr lang="ko-KR" altLang="en-US" dirty="0">
              <a:solidFill>
                <a:srgbClr val="697CB7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8"/>
          <p:cNvSpPr txBox="1">
            <a:spLocks noChangeArrowheads="1"/>
          </p:cNvSpPr>
          <p:nvPr/>
        </p:nvSpPr>
        <p:spPr bwMode="auto">
          <a:xfrm>
            <a:off x="2794941" y="1234823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이력서</a:t>
            </a: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3160916" y="2904480"/>
            <a:ext cx="2195192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기본 이력사항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2260984" y="2824459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lang="ko-KR" alt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3160916" y="3753607"/>
            <a:ext cx="2267200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특기사항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2260984" y="3673587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lang="ko-KR" altLang="en-US" sz="24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3160916" y="4618990"/>
            <a:ext cx="2411216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경력사항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2260984" y="4538971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4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막힌 원호 11"/>
          <p:cNvSpPr/>
          <p:nvPr/>
        </p:nvSpPr>
        <p:spPr bwMode="auto">
          <a:xfrm rot="16200000">
            <a:off x="2023912" y="2693653"/>
            <a:ext cx="765416" cy="705278"/>
          </a:xfrm>
          <a:prstGeom prst="blockArc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막힌 원호 12"/>
          <p:cNvSpPr/>
          <p:nvPr/>
        </p:nvSpPr>
        <p:spPr bwMode="auto">
          <a:xfrm rot="16200000">
            <a:off x="2023912" y="3550909"/>
            <a:ext cx="765416" cy="705278"/>
          </a:xfrm>
          <a:prstGeom prst="blockArc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막힌 원호 13"/>
          <p:cNvSpPr/>
          <p:nvPr/>
        </p:nvSpPr>
        <p:spPr bwMode="auto">
          <a:xfrm rot="16200000">
            <a:off x="2023912" y="4408165"/>
            <a:ext cx="765416" cy="705278"/>
          </a:xfrm>
          <a:prstGeom prst="blockArc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기본이력사항</a:t>
            </a:r>
            <a:endParaRPr lang="ko-KR" altLang="en-US" dirty="0"/>
          </a:p>
        </p:txBody>
      </p:sp>
      <p:grpSp>
        <p:nvGrpSpPr>
          <p:cNvPr id="2" name="그룹 67"/>
          <p:cNvGrpSpPr/>
          <p:nvPr/>
        </p:nvGrpSpPr>
        <p:grpSpPr>
          <a:xfrm>
            <a:off x="602822" y="1523544"/>
            <a:ext cx="1285884" cy="1643074"/>
            <a:chOff x="571472" y="1785926"/>
            <a:chExt cx="1285884" cy="2622568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571472" y="1785926"/>
              <a:ext cx="1285884" cy="2622568"/>
            </a:xfrm>
            <a:prstGeom prst="roundRect">
              <a:avLst>
                <a:gd name="adj" fmla="val 11961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43" name="Text Box 8"/>
            <p:cNvSpPr txBox="1">
              <a:spLocks noChangeArrowheads="1"/>
            </p:cNvSpPr>
            <p:nvPr/>
          </p:nvSpPr>
          <p:spPr bwMode="auto">
            <a:xfrm>
              <a:off x="825526" y="2812148"/>
              <a:ext cx="777777" cy="638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4cmX6cm</a:t>
              </a: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2018928" y="1523544"/>
            <a:ext cx="6513512" cy="3571900"/>
            <a:chOff x="2018928" y="1523544"/>
            <a:chExt cx="6513512" cy="3571900"/>
          </a:xfrm>
        </p:grpSpPr>
        <p:sp>
          <p:nvSpPr>
            <p:cNvPr id="41" name="AutoShape 4"/>
            <p:cNvSpPr>
              <a:spLocks noChangeArrowheads="1"/>
            </p:cNvSpPr>
            <p:nvPr/>
          </p:nvSpPr>
          <p:spPr bwMode="auto">
            <a:xfrm>
              <a:off x="2018928" y="1523544"/>
              <a:ext cx="6513512" cy="3571900"/>
            </a:xfrm>
            <a:prstGeom prst="roundRect">
              <a:avLst>
                <a:gd name="adj" fmla="val 7572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3031714" y="2784689"/>
              <a:ext cx="5054863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7" name="Text Box 13"/>
            <p:cNvSpPr txBox="1">
              <a:spLocks noChangeArrowheads="1"/>
            </p:cNvSpPr>
            <p:nvPr/>
          </p:nvSpPr>
          <p:spPr bwMode="auto">
            <a:xfrm>
              <a:off x="3388904" y="2888262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동</a:t>
              </a:r>
              <a:endParaRPr lang="en-US" altLang="ko-KR" sz="1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58" name="Text Box 16"/>
            <p:cNvSpPr txBox="1">
              <a:spLocks noChangeArrowheads="1"/>
            </p:cNvSpPr>
            <p:nvPr/>
          </p:nvSpPr>
          <p:spPr bwMode="auto">
            <a:xfrm>
              <a:off x="2174459" y="2888262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65" name="Text Box 17"/>
            <p:cNvSpPr txBox="1">
              <a:spLocks noChangeArrowheads="1"/>
            </p:cNvSpPr>
            <p:nvPr/>
          </p:nvSpPr>
          <p:spPr bwMode="auto">
            <a:xfrm>
              <a:off x="2174458" y="395983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연락처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3031714" y="3856259"/>
              <a:ext cx="1911591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67" name="Text Box 11"/>
            <p:cNvSpPr txBox="1">
              <a:spLocks noChangeArrowheads="1"/>
            </p:cNvSpPr>
            <p:nvPr/>
          </p:nvSpPr>
          <p:spPr bwMode="auto">
            <a:xfrm>
              <a:off x="3122079" y="3959832"/>
              <a:ext cx="176702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OOO-OOOO-OOOO</a:t>
              </a: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3031714" y="1737858"/>
              <a:ext cx="1428760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087692" y="2256841"/>
              <a:ext cx="2005048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79" name="Text Box 9"/>
            <p:cNvSpPr txBox="1">
              <a:spLocks noChangeArrowheads="1"/>
            </p:cNvSpPr>
            <p:nvPr/>
          </p:nvSpPr>
          <p:spPr bwMode="auto">
            <a:xfrm>
              <a:off x="3031714" y="1841431"/>
              <a:ext cx="142876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김 </a:t>
              </a:r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 (</a:t>
              </a:r>
              <a:r>
                <a:rPr lang="ko-KR" altLang="en-US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金 </a:t>
              </a:r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)</a:t>
              </a:r>
            </a:p>
          </p:txBody>
        </p:sp>
        <p:sp>
          <p:nvSpPr>
            <p:cNvPr id="80" name="Text Box 10"/>
            <p:cNvSpPr txBox="1">
              <a:spLocks noChangeArrowheads="1"/>
            </p:cNvSpPr>
            <p:nvPr/>
          </p:nvSpPr>
          <p:spPr bwMode="auto">
            <a:xfrm>
              <a:off x="6103549" y="2360414"/>
              <a:ext cx="200026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OOOO-OO-OO</a:t>
              </a:r>
            </a:p>
          </p:txBody>
        </p:sp>
        <p:sp>
          <p:nvSpPr>
            <p:cNvPr id="81" name="Text Box 14"/>
            <p:cNvSpPr txBox="1">
              <a:spLocks noChangeArrowheads="1"/>
            </p:cNvSpPr>
            <p:nvPr/>
          </p:nvSpPr>
          <p:spPr bwMode="auto">
            <a:xfrm>
              <a:off x="2157223" y="1841431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성     명</a:t>
              </a:r>
            </a:p>
          </p:txBody>
        </p:sp>
        <p:sp>
          <p:nvSpPr>
            <p:cNvPr id="85" name="Text Box 15"/>
            <p:cNvSpPr txBox="1">
              <a:spLocks noChangeArrowheads="1"/>
            </p:cNvSpPr>
            <p:nvPr/>
          </p:nvSpPr>
          <p:spPr bwMode="auto">
            <a:xfrm>
              <a:off x="5224273" y="2360414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6087692" y="1737858"/>
              <a:ext cx="2016120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87" name="Text Box 9"/>
            <p:cNvSpPr txBox="1">
              <a:spLocks noChangeArrowheads="1"/>
            </p:cNvSpPr>
            <p:nvPr/>
          </p:nvSpPr>
          <p:spPr bwMode="auto">
            <a:xfrm>
              <a:off x="6103548" y="1841431"/>
              <a:ext cx="200026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pt-BR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Kim O O O O O </a:t>
              </a:r>
            </a:p>
          </p:txBody>
        </p:sp>
        <p:sp>
          <p:nvSpPr>
            <p:cNvPr id="88" name="Text Box 14"/>
            <p:cNvSpPr txBox="1">
              <a:spLocks noChangeArrowheads="1"/>
            </p:cNvSpPr>
            <p:nvPr/>
          </p:nvSpPr>
          <p:spPr bwMode="auto">
            <a:xfrm>
              <a:off x="5213201" y="1841431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영     문</a:t>
              </a: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3031714" y="2256841"/>
              <a:ext cx="1428760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/>
                </a:solidFill>
              </a:endParaRPr>
            </a:p>
          </p:txBody>
        </p:sp>
        <p:sp>
          <p:nvSpPr>
            <p:cNvPr id="90" name="Text Box 9"/>
            <p:cNvSpPr txBox="1">
              <a:spLocks noChangeArrowheads="1"/>
            </p:cNvSpPr>
            <p:nvPr/>
          </p:nvSpPr>
          <p:spPr bwMode="auto">
            <a:xfrm>
              <a:off x="3031714" y="2360414"/>
              <a:ext cx="142876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만 </a:t>
              </a:r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세 </a:t>
              </a:r>
              <a:endParaRPr lang="en-US" altLang="ko-KR" sz="1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91" name="Text Box 14"/>
            <p:cNvSpPr txBox="1">
              <a:spLocks noChangeArrowheads="1"/>
            </p:cNvSpPr>
            <p:nvPr/>
          </p:nvSpPr>
          <p:spPr bwMode="auto">
            <a:xfrm>
              <a:off x="2157223" y="2360414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나     이</a:t>
              </a:r>
            </a:p>
          </p:txBody>
        </p:sp>
        <p:sp>
          <p:nvSpPr>
            <p:cNvPr id="92" name="직사각형 91"/>
            <p:cNvSpPr/>
            <p:nvPr/>
          </p:nvSpPr>
          <p:spPr>
            <a:xfrm>
              <a:off x="3031714" y="3309494"/>
              <a:ext cx="5054863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93" name="Text Box 13"/>
            <p:cNvSpPr txBox="1">
              <a:spLocks noChangeArrowheads="1"/>
            </p:cNvSpPr>
            <p:nvPr/>
          </p:nvSpPr>
          <p:spPr bwMode="auto">
            <a:xfrm>
              <a:off x="3388904" y="3413067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아파트  </a:t>
              </a:r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호</a:t>
              </a:r>
              <a:endParaRPr lang="en-US" altLang="ko-KR" sz="1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101" name="Text Box 17"/>
            <p:cNvSpPr txBox="1">
              <a:spLocks noChangeArrowheads="1"/>
            </p:cNvSpPr>
            <p:nvPr/>
          </p:nvSpPr>
          <p:spPr bwMode="auto">
            <a:xfrm>
              <a:off x="5300495" y="395983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6087692" y="3856259"/>
              <a:ext cx="1911591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03" name="Text Box 11"/>
            <p:cNvSpPr txBox="1">
              <a:spLocks noChangeArrowheads="1"/>
            </p:cNvSpPr>
            <p:nvPr/>
          </p:nvSpPr>
          <p:spPr bwMode="auto">
            <a:xfrm>
              <a:off x="6103548" y="3959832"/>
              <a:ext cx="19115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OOOO@hanmail.net</a:t>
              </a:r>
            </a:p>
          </p:txBody>
        </p:sp>
        <p:sp>
          <p:nvSpPr>
            <p:cNvPr id="104" name="직사각형 103"/>
            <p:cNvSpPr/>
            <p:nvPr/>
          </p:nvSpPr>
          <p:spPr>
            <a:xfrm>
              <a:off x="6087692" y="4381064"/>
              <a:ext cx="1944682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05" name="Text Box 10"/>
            <p:cNvSpPr txBox="1">
              <a:spLocks noChangeArrowheads="1"/>
            </p:cNvSpPr>
            <p:nvPr/>
          </p:nvSpPr>
          <p:spPr bwMode="auto">
            <a:xfrm>
              <a:off x="6382157" y="4484637"/>
              <a:ext cx="135575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OOOO</a:t>
              </a:r>
              <a:r>
                <a:rPr lang="ko-KR" altLang="en-US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만원 이상</a:t>
              </a:r>
            </a:p>
          </p:txBody>
        </p:sp>
        <p:sp>
          <p:nvSpPr>
            <p:cNvPr id="106" name="Text Box 15"/>
            <p:cNvSpPr txBox="1">
              <a:spLocks noChangeArrowheads="1"/>
            </p:cNvSpPr>
            <p:nvPr/>
          </p:nvSpPr>
          <p:spPr bwMode="auto">
            <a:xfrm>
              <a:off x="5317730" y="4484637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3031714" y="4381064"/>
              <a:ext cx="1928826" cy="453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08" name="Text Box 10"/>
            <p:cNvSpPr txBox="1">
              <a:spLocks noChangeArrowheads="1"/>
            </p:cNvSpPr>
            <p:nvPr/>
          </p:nvSpPr>
          <p:spPr bwMode="auto">
            <a:xfrm>
              <a:off x="3576782" y="4484637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영업직</a:t>
              </a:r>
            </a:p>
          </p:txBody>
        </p:sp>
        <p:sp>
          <p:nvSpPr>
            <p:cNvPr id="109" name="Text Box 15"/>
            <p:cNvSpPr txBox="1">
              <a:spLocks noChangeArrowheads="1"/>
            </p:cNvSpPr>
            <p:nvPr/>
          </p:nvSpPr>
          <p:spPr bwMode="auto">
            <a:xfrm>
              <a:off x="2174458" y="4484637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지원부문</a:t>
              </a:r>
            </a:p>
          </p:txBody>
        </p:sp>
      </p:grpSp>
      <p:sp>
        <p:nvSpPr>
          <p:cNvPr id="38" name="모서리가 둥근 직사각형 37"/>
          <p:cNvSpPr/>
          <p:nvPr/>
        </p:nvSpPr>
        <p:spPr>
          <a:xfrm>
            <a:off x="531384" y="5166882"/>
            <a:ext cx="1285884" cy="12075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39" name="Text Box 8"/>
          <p:cNvSpPr txBox="1">
            <a:spLocks noChangeArrowheads="1"/>
          </p:cNvSpPr>
          <p:nvPr/>
        </p:nvSpPr>
        <p:spPr bwMode="auto">
          <a:xfrm>
            <a:off x="825513" y="5681466"/>
            <a:ext cx="697627" cy="178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학력사항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2018928" y="5181833"/>
            <a:ext cx="6513512" cy="1199495"/>
            <a:chOff x="2018928" y="5181833"/>
            <a:chExt cx="6513512" cy="1199495"/>
          </a:xfrm>
        </p:grpSpPr>
        <p:sp>
          <p:nvSpPr>
            <p:cNvPr id="36" name="AutoShape 4"/>
            <p:cNvSpPr>
              <a:spLocks noChangeArrowheads="1"/>
            </p:cNvSpPr>
            <p:nvPr/>
          </p:nvSpPr>
          <p:spPr bwMode="auto">
            <a:xfrm>
              <a:off x="2018928" y="5181833"/>
              <a:ext cx="6513512" cy="1199495"/>
            </a:xfrm>
            <a:prstGeom prst="roundRect">
              <a:avLst>
                <a:gd name="adj" fmla="val 11461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3531780" y="5353821"/>
              <a:ext cx="4643470" cy="3824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0" name="Text Box 9"/>
            <p:cNvSpPr txBox="1">
              <a:spLocks noChangeArrowheads="1"/>
            </p:cNvSpPr>
            <p:nvPr/>
          </p:nvSpPr>
          <p:spPr bwMode="auto">
            <a:xfrm>
              <a:off x="3895040" y="5421956"/>
              <a:ext cx="256569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대학교 </a:t>
              </a:r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대학 </a:t>
              </a:r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OOO</a:t>
              </a:r>
              <a:r>
                <a:rPr lang="ko-KR" altLang="en-US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학과 졸업</a:t>
              </a:r>
            </a:p>
          </p:txBody>
        </p:sp>
        <p:sp>
          <p:nvSpPr>
            <p:cNvPr id="44" name="Text Box 14"/>
            <p:cNvSpPr txBox="1">
              <a:spLocks noChangeArrowheads="1"/>
            </p:cNvSpPr>
            <p:nvPr/>
          </p:nvSpPr>
          <p:spPr bwMode="auto">
            <a:xfrm>
              <a:off x="2247711" y="5338276"/>
              <a:ext cx="122982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03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 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~ </a:t>
              </a:r>
            </a:p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        00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02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</a:t>
              </a: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3531780" y="5849809"/>
              <a:ext cx="4643470" cy="3816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6" name="Text Box 9"/>
            <p:cNvSpPr txBox="1">
              <a:spLocks noChangeArrowheads="1"/>
            </p:cNvSpPr>
            <p:nvPr/>
          </p:nvSpPr>
          <p:spPr bwMode="auto">
            <a:xfrm>
              <a:off x="3895040" y="5917513"/>
              <a:ext cx="237161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OOO</a:t>
              </a:r>
              <a:r>
                <a:rPr lang="ko-KR" altLang="en-US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고등학교 졸업</a:t>
              </a:r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(OO</a:t>
              </a:r>
              <a:r>
                <a:rPr lang="ko-KR" altLang="en-US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도 </a:t>
              </a:r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시</a:t>
              </a:r>
              <a:r>
                <a:rPr lang="en-US" altLang="ko-KR" sz="1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)</a:t>
              </a:r>
            </a:p>
          </p:txBody>
        </p:sp>
        <p:sp>
          <p:nvSpPr>
            <p:cNvPr id="47" name="Text Box 14"/>
            <p:cNvSpPr txBox="1">
              <a:spLocks noChangeArrowheads="1"/>
            </p:cNvSpPr>
            <p:nvPr/>
          </p:nvSpPr>
          <p:spPr bwMode="auto">
            <a:xfrm>
              <a:off x="2247711" y="5809824"/>
              <a:ext cx="122982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03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 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~ </a:t>
              </a:r>
            </a:p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        00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02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 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altLang="en-US"/>
              <a:t>특기사항</a:t>
            </a:r>
            <a:endParaRPr lang="ko-KR" altLang="en-US" dirty="0"/>
          </a:p>
        </p:txBody>
      </p:sp>
      <p:grpSp>
        <p:nvGrpSpPr>
          <p:cNvPr id="24" name="그룹 23"/>
          <p:cNvGrpSpPr/>
          <p:nvPr/>
        </p:nvGrpSpPr>
        <p:grpSpPr>
          <a:xfrm>
            <a:off x="971600" y="1285860"/>
            <a:ext cx="7429552" cy="1928826"/>
            <a:chOff x="971600" y="1285860"/>
            <a:chExt cx="7429552" cy="1928826"/>
          </a:xfrm>
        </p:grpSpPr>
        <p:sp>
          <p:nvSpPr>
            <p:cNvPr id="48" name="직사각형 47"/>
            <p:cNvSpPr/>
            <p:nvPr/>
          </p:nvSpPr>
          <p:spPr>
            <a:xfrm>
              <a:off x="971600" y="1285860"/>
              <a:ext cx="7429552" cy="192882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endPara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971600" y="1285860"/>
              <a:ext cx="7429552" cy="36004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971600" y="3071240"/>
              <a:ext cx="7429552" cy="7200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도넛 50"/>
            <p:cNvSpPr/>
            <p:nvPr/>
          </p:nvSpPr>
          <p:spPr>
            <a:xfrm>
              <a:off x="1112766" y="1355588"/>
              <a:ext cx="216024" cy="216024"/>
            </a:xfrm>
            <a:prstGeom prst="donu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도넛 51"/>
            <p:cNvSpPr/>
            <p:nvPr/>
          </p:nvSpPr>
          <p:spPr>
            <a:xfrm>
              <a:off x="7901086" y="1355588"/>
              <a:ext cx="216024" cy="216024"/>
            </a:xfrm>
            <a:prstGeom prst="donu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Text Box 5"/>
            <p:cNvSpPr txBox="1">
              <a:spLocks noChangeArrowheads="1"/>
            </p:cNvSpPr>
            <p:nvPr/>
          </p:nvSpPr>
          <p:spPr bwMode="auto">
            <a:xfrm>
              <a:off x="971600" y="1310120"/>
              <a:ext cx="742955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웹 기획 뿐만 아니라 웹 마케팅 기획</a:t>
              </a: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, </a:t>
              </a: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사업전략기획 등 기획부분에 자신 있습니다</a:t>
              </a: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!</a:t>
              </a:r>
            </a:p>
          </p:txBody>
        </p:sp>
        <p:sp>
          <p:nvSpPr>
            <p:cNvPr id="60" name="Text Box 6"/>
            <p:cNvSpPr txBox="1">
              <a:spLocks noChangeArrowheads="1"/>
            </p:cNvSpPr>
            <p:nvPr/>
          </p:nvSpPr>
          <p:spPr bwMode="auto">
            <a:xfrm>
              <a:off x="971600" y="1759383"/>
              <a:ext cx="7429552" cy="293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내용을 입력해주세요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971600" y="4857760"/>
            <a:ext cx="7429552" cy="1714512"/>
            <a:chOff x="971600" y="4857760"/>
            <a:chExt cx="7429552" cy="1714512"/>
          </a:xfrm>
        </p:grpSpPr>
        <p:sp>
          <p:nvSpPr>
            <p:cNvPr id="82" name="직사각형 81"/>
            <p:cNvSpPr/>
            <p:nvPr/>
          </p:nvSpPr>
          <p:spPr>
            <a:xfrm>
              <a:off x="971600" y="4857760"/>
              <a:ext cx="7429552" cy="171451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endPara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971600" y="4857760"/>
              <a:ext cx="7429552" cy="36004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971600" y="6428826"/>
              <a:ext cx="7429552" cy="7200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도넛 93"/>
            <p:cNvSpPr/>
            <p:nvPr/>
          </p:nvSpPr>
          <p:spPr>
            <a:xfrm>
              <a:off x="1112766" y="4927488"/>
              <a:ext cx="216024" cy="216024"/>
            </a:xfrm>
            <a:prstGeom prst="donu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5" name="도넛 94"/>
            <p:cNvSpPr/>
            <p:nvPr/>
          </p:nvSpPr>
          <p:spPr>
            <a:xfrm>
              <a:off x="7901086" y="4927488"/>
              <a:ext cx="216024" cy="216024"/>
            </a:xfrm>
            <a:prstGeom prst="donu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6" name="Text Box 5"/>
            <p:cNvSpPr txBox="1">
              <a:spLocks noChangeArrowheads="1"/>
            </p:cNvSpPr>
            <p:nvPr/>
          </p:nvSpPr>
          <p:spPr bwMode="auto">
            <a:xfrm>
              <a:off x="1043038" y="4897291"/>
              <a:ext cx="735811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직원간</a:t>
              </a: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, </a:t>
              </a: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클라이언트간의 원활한 </a:t>
              </a: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communication </a:t>
              </a: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에 자신 있습니다</a:t>
              </a: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!</a:t>
              </a:r>
            </a:p>
          </p:txBody>
        </p:sp>
        <p:sp>
          <p:nvSpPr>
            <p:cNvPr id="97" name="Text Box 6"/>
            <p:cNvSpPr txBox="1">
              <a:spLocks noChangeArrowheads="1"/>
            </p:cNvSpPr>
            <p:nvPr/>
          </p:nvSpPr>
          <p:spPr bwMode="auto">
            <a:xfrm>
              <a:off x="971600" y="5331283"/>
              <a:ext cx="7429552" cy="293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내용을 입력해주세요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971600" y="3429000"/>
            <a:ext cx="7429552" cy="1214446"/>
            <a:chOff x="971600" y="3429000"/>
            <a:chExt cx="7429552" cy="1214446"/>
          </a:xfrm>
        </p:grpSpPr>
        <p:sp>
          <p:nvSpPr>
            <p:cNvPr id="114" name="직사각형 113"/>
            <p:cNvSpPr/>
            <p:nvPr/>
          </p:nvSpPr>
          <p:spPr>
            <a:xfrm>
              <a:off x="971600" y="3429000"/>
              <a:ext cx="7429552" cy="121444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endPara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971600" y="3429000"/>
              <a:ext cx="7429552" cy="36004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" name="직사각형 115"/>
            <p:cNvSpPr/>
            <p:nvPr/>
          </p:nvSpPr>
          <p:spPr>
            <a:xfrm>
              <a:off x="971600" y="4500570"/>
              <a:ext cx="7429552" cy="7200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" name="도넛 116"/>
            <p:cNvSpPr/>
            <p:nvPr/>
          </p:nvSpPr>
          <p:spPr>
            <a:xfrm>
              <a:off x="1112766" y="3498728"/>
              <a:ext cx="216024" cy="216024"/>
            </a:xfrm>
            <a:prstGeom prst="donu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18" name="도넛 117"/>
            <p:cNvSpPr/>
            <p:nvPr/>
          </p:nvSpPr>
          <p:spPr>
            <a:xfrm>
              <a:off x="7901086" y="3498728"/>
              <a:ext cx="216024" cy="216024"/>
            </a:xfrm>
            <a:prstGeom prst="donu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19" name="Text Box 5"/>
            <p:cNvSpPr txBox="1">
              <a:spLocks noChangeArrowheads="1"/>
            </p:cNvSpPr>
            <p:nvPr/>
          </p:nvSpPr>
          <p:spPr bwMode="auto">
            <a:xfrm>
              <a:off x="971600" y="3468531"/>
              <a:ext cx="742955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IT</a:t>
              </a: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업계의 하드웨어와 소프트웨어에 상당한 이해력을 가지고 있습니다</a:t>
              </a: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!</a:t>
              </a:r>
            </a:p>
          </p:txBody>
        </p:sp>
        <p:sp>
          <p:nvSpPr>
            <p:cNvPr id="120" name="Text Box 6"/>
            <p:cNvSpPr txBox="1">
              <a:spLocks noChangeArrowheads="1"/>
            </p:cNvSpPr>
            <p:nvPr/>
          </p:nvSpPr>
          <p:spPr bwMode="auto">
            <a:xfrm>
              <a:off x="971600" y="3857628"/>
              <a:ext cx="7429552" cy="293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내용을 입력해주세요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7"/>
          <p:cNvSpPr>
            <a:spLocks noChangeArrowheads="1"/>
          </p:cNvSpPr>
          <p:nvPr/>
        </p:nvSpPr>
        <p:spPr bwMode="auto">
          <a:xfrm>
            <a:off x="857224" y="4473508"/>
            <a:ext cx="8001056" cy="184628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65" name="Oval 9"/>
          <p:cNvSpPr>
            <a:spLocks noChangeArrowheads="1"/>
          </p:cNvSpPr>
          <p:nvPr/>
        </p:nvSpPr>
        <p:spPr bwMode="auto">
          <a:xfrm>
            <a:off x="180946" y="4687822"/>
            <a:ext cx="1390658" cy="139065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가족 및 경력사항</a:t>
            </a:r>
            <a:endParaRPr lang="ko-KR" altLang="en-US" dirty="0"/>
          </a:p>
        </p:txBody>
      </p:sp>
      <p:sp>
        <p:nvSpPr>
          <p:cNvPr id="41" name="Rectangle 7"/>
          <p:cNvSpPr>
            <a:spLocks noChangeArrowheads="1"/>
          </p:cNvSpPr>
          <p:nvPr/>
        </p:nvSpPr>
        <p:spPr bwMode="auto">
          <a:xfrm>
            <a:off x="857224" y="1412776"/>
            <a:ext cx="8001056" cy="291785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42" name="Oval 9"/>
          <p:cNvSpPr>
            <a:spLocks noChangeArrowheads="1"/>
          </p:cNvSpPr>
          <p:nvPr/>
        </p:nvSpPr>
        <p:spPr bwMode="auto">
          <a:xfrm>
            <a:off x="180946" y="2154158"/>
            <a:ext cx="1390658" cy="139065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1728818" y="2698660"/>
            <a:ext cx="7272338" cy="293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경력사항을 입력해주세요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4" name="Rectangle 8"/>
          <p:cNvSpPr>
            <a:spLocks noChangeArrowheads="1"/>
          </p:cNvSpPr>
          <p:nvPr/>
        </p:nvSpPr>
        <p:spPr bwMode="auto">
          <a:xfrm>
            <a:off x="214282" y="2551178"/>
            <a:ext cx="12939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OOO</a:t>
            </a:r>
          </a:p>
          <a:p>
            <a:pPr algn="ctr"/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OO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팀</a:t>
            </a:r>
          </a:p>
          <a:p>
            <a:pPr algn="ctr"/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2000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0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월 </a:t>
            </a:r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~ 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현재</a:t>
            </a:r>
          </a:p>
          <a:p>
            <a:pPr algn="ctr"/>
            <a:endParaRPr lang="en-US" altLang="ko-KR" sz="10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63" name="Text Box 5"/>
          <p:cNvSpPr txBox="1">
            <a:spLocks noChangeArrowheads="1"/>
          </p:cNvSpPr>
          <p:nvPr/>
        </p:nvSpPr>
        <p:spPr bwMode="auto">
          <a:xfrm>
            <a:off x="1728818" y="5240562"/>
            <a:ext cx="7272338" cy="293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경력사항을 입력해주세요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4" name="Rectangle 8"/>
          <p:cNvSpPr>
            <a:spLocks noChangeArrowheads="1"/>
          </p:cNvSpPr>
          <p:nvPr/>
        </p:nvSpPr>
        <p:spPr bwMode="auto">
          <a:xfrm>
            <a:off x="214282" y="5111842"/>
            <a:ext cx="12939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OOO</a:t>
            </a:r>
          </a:p>
          <a:p>
            <a:pPr algn="ctr"/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OO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팀</a:t>
            </a:r>
          </a:p>
          <a:p>
            <a:pPr algn="ctr"/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2000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0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월 </a:t>
            </a:r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~ 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현재</a:t>
            </a:r>
          </a:p>
          <a:p>
            <a:pPr algn="ctr"/>
            <a:endParaRPr lang="en-US" altLang="ko-KR" sz="10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7"/>
          <p:cNvSpPr>
            <a:spLocks noChangeArrowheads="1"/>
          </p:cNvSpPr>
          <p:nvPr/>
        </p:nvSpPr>
        <p:spPr bwMode="auto">
          <a:xfrm>
            <a:off x="857224" y="3214710"/>
            <a:ext cx="8001056" cy="170341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65" name="Oval 9"/>
          <p:cNvSpPr>
            <a:spLocks noChangeArrowheads="1"/>
          </p:cNvSpPr>
          <p:nvPr/>
        </p:nvSpPr>
        <p:spPr bwMode="auto">
          <a:xfrm>
            <a:off x="180946" y="3357586"/>
            <a:ext cx="1390658" cy="139065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가족 및 경력사항</a:t>
            </a:r>
            <a:endParaRPr lang="ko-KR" altLang="en-US" dirty="0"/>
          </a:p>
        </p:txBody>
      </p:sp>
      <p:sp>
        <p:nvSpPr>
          <p:cNvPr id="63" name="Text Box 5"/>
          <p:cNvSpPr txBox="1">
            <a:spLocks noChangeArrowheads="1"/>
          </p:cNvSpPr>
          <p:nvPr/>
        </p:nvSpPr>
        <p:spPr bwMode="auto">
          <a:xfrm>
            <a:off x="1728818" y="3910326"/>
            <a:ext cx="7272338" cy="293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경력사항을 입력해주세요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4" name="Rectangle 8"/>
          <p:cNvSpPr>
            <a:spLocks noChangeArrowheads="1"/>
          </p:cNvSpPr>
          <p:nvPr/>
        </p:nvSpPr>
        <p:spPr bwMode="auto">
          <a:xfrm>
            <a:off x="214282" y="3781606"/>
            <a:ext cx="12939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OOO</a:t>
            </a:r>
          </a:p>
          <a:p>
            <a:pPr algn="ctr"/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OO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팀</a:t>
            </a:r>
          </a:p>
          <a:p>
            <a:pPr algn="ctr"/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2000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0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월 </a:t>
            </a:r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~ 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현재</a:t>
            </a:r>
          </a:p>
          <a:p>
            <a:pPr algn="ctr"/>
            <a:endParaRPr lang="en-US" altLang="ko-KR" sz="10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857224" y="1285884"/>
            <a:ext cx="8001056" cy="184628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180946" y="1500198"/>
            <a:ext cx="1390658" cy="139065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728818" y="2052938"/>
            <a:ext cx="7272338" cy="293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경력사항을 입력해주세요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214282" y="1924218"/>
            <a:ext cx="12939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OOO</a:t>
            </a:r>
          </a:p>
          <a:p>
            <a:pPr algn="ctr"/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OO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팀</a:t>
            </a:r>
          </a:p>
          <a:p>
            <a:pPr algn="ctr"/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2000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0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월 </a:t>
            </a:r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~ 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현재</a:t>
            </a:r>
          </a:p>
          <a:p>
            <a:pPr algn="ctr"/>
            <a:endParaRPr lang="en-US" altLang="ko-KR" sz="10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857224" y="5000660"/>
            <a:ext cx="8001056" cy="1571612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16" name="Oval 9"/>
          <p:cNvSpPr>
            <a:spLocks noChangeArrowheads="1"/>
          </p:cNvSpPr>
          <p:nvPr/>
        </p:nvSpPr>
        <p:spPr bwMode="auto">
          <a:xfrm>
            <a:off x="180946" y="5091138"/>
            <a:ext cx="1390658" cy="139065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1728818" y="5696276"/>
            <a:ext cx="7272338" cy="293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경력사항을 입력해주세요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214282" y="5496118"/>
            <a:ext cx="12939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OOO</a:t>
            </a:r>
          </a:p>
          <a:p>
            <a:pPr algn="ctr"/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OO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팀</a:t>
            </a:r>
          </a:p>
          <a:p>
            <a:pPr algn="ctr"/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2000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0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월 </a:t>
            </a:r>
            <a:r>
              <a:rPr lang="en-US" altLang="ko-KR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~ </a:t>
            </a:r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현재</a:t>
            </a:r>
          </a:p>
          <a:p>
            <a:pPr algn="ctr"/>
            <a:endParaRPr lang="en-US" altLang="ko-KR" sz="10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2584652" y="928670"/>
            <a:ext cx="191591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27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자기소개서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3160916" y="2006422"/>
            <a:ext cx="2195192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성장과정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260984" y="1926401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lang="ko-KR" alt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160916" y="2855549"/>
            <a:ext cx="2267200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성격 및 장단점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2260984" y="2775529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lang="ko-KR" altLang="en-US" sz="24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3160916" y="3720932"/>
            <a:ext cx="2411216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지원동기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2260984" y="3640913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4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" name="막힌 원호 18"/>
          <p:cNvSpPr/>
          <p:nvPr/>
        </p:nvSpPr>
        <p:spPr bwMode="auto">
          <a:xfrm rot="16200000">
            <a:off x="2023912" y="1795595"/>
            <a:ext cx="765416" cy="705278"/>
          </a:xfrm>
          <a:prstGeom prst="blockArc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7" name="막힌 원호 26"/>
          <p:cNvSpPr/>
          <p:nvPr/>
        </p:nvSpPr>
        <p:spPr bwMode="auto">
          <a:xfrm rot="16200000">
            <a:off x="2023912" y="2652851"/>
            <a:ext cx="765416" cy="705278"/>
          </a:xfrm>
          <a:prstGeom prst="blockArc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8" name="막힌 원호 27"/>
          <p:cNvSpPr/>
          <p:nvPr/>
        </p:nvSpPr>
        <p:spPr bwMode="auto">
          <a:xfrm rot="16200000">
            <a:off x="2023912" y="3510107"/>
            <a:ext cx="765416" cy="705278"/>
          </a:xfrm>
          <a:prstGeom prst="blockArc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3160916" y="4570060"/>
            <a:ext cx="2267200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장래계획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2260984" y="4490040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  <a:endParaRPr lang="ko-KR" alt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3160916" y="5435443"/>
            <a:ext cx="2411216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5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학교생활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2260984" y="5355424"/>
            <a:ext cx="540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  <a:endParaRPr lang="ko-KR" alt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4" name="막힌 원호 33"/>
          <p:cNvSpPr/>
          <p:nvPr/>
        </p:nvSpPr>
        <p:spPr bwMode="auto">
          <a:xfrm rot="16200000">
            <a:off x="2023912" y="4367362"/>
            <a:ext cx="765416" cy="705278"/>
          </a:xfrm>
          <a:prstGeom prst="blockArc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5" name="막힌 원호 34"/>
          <p:cNvSpPr/>
          <p:nvPr/>
        </p:nvSpPr>
        <p:spPr bwMode="auto">
          <a:xfrm rot="16200000">
            <a:off x="2023912" y="5224618"/>
            <a:ext cx="765416" cy="705278"/>
          </a:xfrm>
          <a:prstGeom prst="blockArc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자기소개서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857224" y="1428736"/>
            <a:ext cx="8001056" cy="2439994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16" name="Oval 9"/>
          <p:cNvSpPr>
            <a:spLocks noChangeArrowheads="1"/>
          </p:cNvSpPr>
          <p:nvPr/>
        </p:nvSpPr>
        <p:spPr bwMode="auto">
          <a:xfrm>
            <a:off x="285720" y="2069281"/>
            <a:ext cx="1181110" cy="118110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1619672" y="2482146"/>
            <a:ext cx="715283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</a:rPr>
              <a:t>내용을 입력해주세요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516787" y="2539837"/>
            <a:ext cx="69762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성장과정</a:t>
            </a:r>
            <a:endParaRPr lang="en-US" altLang="ko-KR" sz="10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57224" y="4000504"/>
            <a:ext cx="8001056" cy="2439994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285720" y="4641049"/>
            <a:ext cx="1181110" cy="118110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619672" y="5059576"/>
            <a:ext cx="715283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</a:rPr>
              <a:t>내용을 입력해주세요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571472" y="5029154"/>
            <a:ext cx="61427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성격 및</a:t>
            </a:r>
          </a:p>
          <a:p>
            <a:pPr algn="ctr"/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장단점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자기소개서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857224" y="1783672"/>
            <a:ext cx="8001056" cy="2154242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16" name="Oval 9"/>
          <p:cNvSpPr>
            <a:spLocks noChangeArrowheads="1"/>
          </p:cNvSpPr>
          <p:nvPr/>
        </p:nvSpPr>
        <p:spPr bwMode="auto">
          <a:xfrm>
            <a:off x="285720" y="2281341"/>
            <a:ext cx="1181110" cy="118110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1619672" y="2707695"/>
            <a:ext cx="715283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</a:rPr>
              <a:t>내용을 입력해주세요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516787" y="2746167"/>
            <a:ext cx="69762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지원동기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57224" y="4080790"/>
            <a:ext cx="8001056" cy="186849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285720" y="4435583"/>
            <a:ext cx="1181110" cy="118110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619672" y="4850110"/>
            <a:ext cx="715283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</a:rPr>
              <a:t>내용을 입력해주세요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571472" y="4906139"/>
            <a:ext cx="69762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장래계획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자기소개서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857224" y="1714488"/>
            <a:ext cx="8001056" cy="444025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16" name="Oval 9"/>
          <p:cNvSpPr>
            <a:spLocks noChangeArrowheads="1"/>
          </p:cNvSpPr>
          <p:nvPr/>
        </p:nvSpPr>
        <p:spPr bwMode="auto">
          <a:xfrm>
            <a:off x="285720" y="3344063"/>
            <a:ext cx="1181110" cy="118110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1619672" y="3772957"/>
            <a:ext cx="715283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</a:rPr>
              <a:t>내용을 입력해주세요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516787" y="3811507"/>
            <a:ext cx="69762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학교생활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7" name="Rectangle 1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프린트용 속지</a:t>
            </a:r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제목을 입력하십시오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THANK</a:t>
            </a:r>
            <a:br>
              <a:rPr lang="en-US" altLang="ko-KR"/>
            </a:br>
            <a:r>
              <a:rPr lang="en-US" altLang="ko-KR">
                <a:solidFill>
                  <a:srgbClr val="697CB7"/>
                </a:solidFill>
              </a:rPr>
              <a:t>YOU</a:t>
            </a:r>
            <a:endParaRPr lang="ko-KR" altLang="en-US" dirty="0">
              <a:solidFill>
                <a:srgbClr val="697CB7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10026</TotalTime>
  <Words>253</Words>
  <Application>Microsoft Office PowerPoint</Application>
  <PresentationFormat>화면 슬라이드 쇼(4:3)</PresentationFormat>
  <Paragraphs>97</Paragraphs>
  <Slides>12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7" baseType="lpstr">
      <vt:lpstr>Arial</vt:lpstr>
      <vt:lpstr>굴림체</vt:lpstr>
      <vt:lpstr>HY견고딕</vt:lpstr>
      <vt:lpstr>맑은 고딕</vt:lpstr>
      <vt:lpstr>Office 테마</vt:lpstr>
      <vt:lpstr>이력서  및 자기소개서</vt:lpstr>
      <vt:lpstr>PowerPoint 프레젠테이션</vt:lpstr>
      <vt:lpstr>기본이력사항</vt:lpstr>
      <vt:lpstr>특기사항</vt:lpstr>
      <vt:lpstr>가족 및 경력사항</vt:lpstr>
      <vt:lpstr>가족 및 경력사항</vt:lpstr>
      <vt:lpstr>PowerPoint 프레젠테이션</vt:lpstr>
      <vt:lpstr>자기소개서</vt:lpstr>
      <vt:lpstr>자기소개서</vt:lpstr>
      <vt:lpstr>자기소개서</vt:lpstr>
      <vt:lpstr>제목을 입력하십시오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809</cp:revision>
  <dcterms:created xsi:type="dcterms:W3CDTF">2010-02-01T08:03:16Z</dcterms:created>
  <dcterms:modified xsi:type="dcterms:W3CDTF">2017-02-09T07:58:12Z</dcterms:modified>
</cp:coreProperties>
</file>