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3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401"/>
    <a:srgbClr val="FFE67D"/>
    <a:srgbClr val="FF9900"/>
    <a:srgbClr val="FFF1B7"/>
    <a:srgbClr val="FFCC00"/>
    <a:srgbClr val="FFFF99"/>
    <a:srgbClr val="FFFFCC"/>
    <a:srgbClr val="FDF36B"/>
    <a:srgbClr val="373995"/>
    <a:srgbClr val="F9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31" autoAdjust="0"/>
    <p:restoredTop sz="94560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6356" y="3216201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786356" y="1423606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FFC000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14311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rgbClr val="FFCC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11812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FFCC00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522452" y="1857364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FFC000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C000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29309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>
                <a:solidFill>
                  <a:schemeClr val="bg1">
                    <a:lumMod val="75000"/>
                  </a:schemeClr>
                </a:solidFill>
              </a:rPr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FFA401"/>
                </a:solidFill>
              </a:rPr>
              <a:t>이력서</a:t>
            </a:r>
            <a:r>
              <a:rPr lang="ko-KR" altLang="en-US"/>
              <a:t> </a:t>
            </a:r>
            <a:br>
              <a:rPr lang="en-US" altLang="ko-KR"/>
            </a:br>
            <a:r>
              <a:rPr lang="ko-KR" altLang="en-US"/>
              <a:t>및 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3491464" y="928670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C000"/>
                </a:solidFill>
                <a:latin typeface="+mn-ea"/>
              </a:rPr>
              <a:t>이력서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3687772" y="1937385"/>
            <a:ext cx="2195192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 flipV="1">
            <a:off x="2842082" y="1755593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787840" y="1857364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3687772" y="2753475"/>
            <a:ext cx="2267200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 rot="16200000" flipV="1">
            <a:off x="2842082" y="2571684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99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787840" y="2673455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3687772" y="3569565"/>
            <a:ext cx="2411216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 rot="16200000" flipV="1">
            <a:off x="2842082" y="3387775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787840" y="3489546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687772" y="4385656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</p:txBody>
      </p:sp>
      <p:sp>
        <p:nvSpPr>
          <p:cNvPr id="50" name="Oval 3"/>
          <p:cNvSpPr>
            <a:spLocks noChangeArrowheads="1"/>
          </p:cNvSpPr>
          <p:nvPr/>
        </p:nvSpPr>
        <p:spPr bwMode="auto">
          <a:xfrm rot="16200000" flipV="1">
            <a:off x="2842082" y="4203865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99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787840" y="4305636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3687772" y="5261933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  <p:sp>
        <p:nvSpPr>
          <p:cNvPr id="70" name="Oval 3"/>
          <p:cNvSpPr>
            <a:spLocks noChangeArrowheads="1"/>
          </p:cNvSpPr>
          <p:nvPr/>
        </p:nvSpPr>
        <p:spPr bwMode="auto">
          <a:xfrm rot="16200000" flipV="1">
            <a:off x="2842082" y="5080142"/>
            <a:ext cx="432048" cy="686988"/>
          </a:xfrm>
          <a:prstGeom prst="parallelogram">
            <a:avLst>
              <a:gd name="adj" fmla="val 8486"/>
            </a:avLst>
          </a:pr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787840" y="5181913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571472" y="1928801"/>
            <a:ext cx="1285884" cy="2712073"/>
          </a:xfrm>
          <a:prstGeom prst="round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07" name="Text Box 8"/>
          <p:cNvSpPr txBox="1">
            <a:spLocks noChangeArrowheads="1"/>
          </p:cNvSpPr>
          <p:nvPr/>
        </p:nvSpPr>
        <p:spPr bwMode="auto">
          <a:xfrm>
            <a:off x="825526" y="3071810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571472" y="4714884"/>
            <a:ext cx="8001056" cy="1655762"/>
            <a:chOff x="571472" y="4714884"/>
            <a:chExt cx="8001056" cy="1655762"/>
          </a:xfrm>
        </p:grpSpPr>
        <p:sp>
          <p:nvSpPr>
            <p:cNvPr id="99" name="AutoShape 4"/>
            <p:cNvSpPr>
              <a:spLocks noChangeArrowheads="1"/>
            </p:cNvSpPr>
            <p:nvPr/>
          </p:nvSpPr>
          <p:spPr bwMode="auto">
            <a:xfrm>
              <a:off x="571472" y="4714884"/>
              <a:ext cx="8001056" cy="1655762"/>
            </a:xfrm>
            <a:prstGeom prst="roundRect">
              <a:avLst>
                <a:gd name="adj" fmla="val 11461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8" name="AutoShape 20"/>
            <p:cNvSpPr>
              <a:spLocks noChangeArrowheads="1"/>
            </p:cNvSpPr>
            <p:nvPr/>
          </p:nvSpPr>
          <p:spPr bwMode="auto">
            <a:xfrm>
              <a:off x="1500166" y="559754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만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accent6"/>
                </a:solidFill>
                <a:latin typeface="+mn-ea"/>
              </a:endParaRPr>
            </a:p>
          </p:txBody>
        </p:sp>
        <p:sp>
          <p:nvSpPr>
            <p:cNvPr id="119" name="AutoShape 21"/>
            <p:cNvSpPr>
              <a:spLocks noChangeArrowheads="1"/>
            </p:cNvSpPr>
            <p:nvPr/>
          </p:nvSpPr>
          <p:spPr bwMode="auto">
            <a:xfrm>
              <a:off x="1500166" y="491174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120" name="AutoShape 22"/>
            <p:cNvSpPr>
              <a:spLocks noChangeArrowheads="1"/>
            </p:cNvSpPr>
            <p:nvPr/>
          </p:nvSpPr>
          <p:spPr bwMode="auto">
            <a:xfrm>
              <a:off x="2571736" y="559913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accent6"/>
                </a:solidFill>
                <a:latin typeface="+mn-ea"/>
              </a:endParaRPr>
            </a:p>
          </p:txBody>
        </p:sp>
        <p:sp>
          <p:nvSpPr>
            <p:cNvPr id="121" name="AutoShape 23"/>
            <p:cNvSpPr>
              <a:spLocks noChangeArrowheads="1"/>
            </p:cNvSpPr>
            <p:nvPr/>
          </p:nvSpPr>
          <p:spPr bwMode="auto">
            <a:xfrm>
              <a:off x="2571736" y="491333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122" name="AutoShape 24"/>
            <p:cNvSpPr>
              <a:spLocks noChangeArrowheads="1"/>
            </p:cNvSpPr>
            <p:nvPr/>
          </p:nvSpPr>
          <p:spPr bwMode="auto">
            <a:xfrm>
              <a:off x="3636948" y="5600719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accent6"/>
                </a:solidFill>
                <a:latin typeface="+mn-ea"/>
              </a:endParaRPr>
            </a:p>
          </p:txBody>
        </p:sp>
        <p:sp>
          <p:nvSpPr>
            <p:cNvPr id="123" name="AutoShape 25"/>
            <p:cNvSpPr>
              <a:spLocks noChangeArrowheads="1"/>
            </p:cNvSpPr>
            <p:nvPr/>
          </p:nvSpPr>
          <p:spPr bwMode="auto">
            <a:xfrm>
              <a:off x="3636948" y="4914919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124" name="AutoShape 26"/>
            <p:cNvSpPr>
              <a:spLocks noChangeArrowheads="1"/>
            </p:cNvSpPr>
            <p:nvPr/>
          </p:nvSpPr>
          <p:spPr bwMode="auto">
            <a:xfrm>
              <a:off x="4702161" y="560230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O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accent6"/>
                </a:solidFill>
                <a:latin typeface="+mn-ea"/>
              </a:endParaRPr>
            </a:p>
          </p:txBody>
        </p:sp>
        <p:sp>
          <p:nvSpPr>
            <p:cNvPr id="125" name="AutoShape 27"/>
            <p:cNvSpPr>
              <a:spLocks noChangeArrowheads="1"/>
            </p:cNvSpPr>
            <p:nvPr/>
          </p:nvSpPr>
          <p:spPr bwMode="auto">
            <a:xfrm>
              <a:off x="4702161" y="491650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126" name="AutoShape 28"/>
            <p:cNvSpPr>
              <a:spLocks noChangeArrowheads="1"/>
            </p:cNvSpPr>
            <p:nvPr/>
          </p:nvSpPr>
          <p:spPr bwMode="auto">
            <a:xfrm>
              <a:off x="5767373" y="560389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/>
                  </a:solidFill>
                  <a:latin typeface="+mn-ea"/>
                </a:rPr>
                <a:t> OO</a:t>
              </a:r>
            </a:p>
          </p:txBody>
        </p:sp>
        <p:sp>
          <p:nvSpPr>
            <p:cNvPr id="127" name="AutoShape 29"/>
            <p:cNvSpPr>
              <a:spLocks noChangeArrowheads="1"/>
            </p:cNvSpPr>
            <p:nvPr/>
          </p:nvSpPr>
          <p:spPr bwMode="auto">
            <a:xfrm>
              <a:off x="5767373" y="491809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128" name="AutoShape 30"/>
            <p:cNvSpPr>
              <a:spLocks noChangeArrowheads="1"/>
            </p:cNvSpPr>
            <p:nvPr/>
          </p:nvSpPr>
          <p:spPr bwMode="auto">
            <a:xfrm>
              <a:off x="6832586" y="560548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6"/>
                  </a:solidFill>
                  <a:latin typeface="+mn-ea"/>
                </a:rPr>
                <a:t> OO</a:t>
              </a:r>
            </a:p>
          </p:txBody>
        </p:sp>
        <p:sp>
          <p:nvSpPr>
            <p:cNvPr id="129" name="AutoShape 31"/>
            <p:cNvSpPr>
              <a:spLocks noChangeArrowheads="1"/>
            </p:cNvSpPr>
            <p:nvPr/>
          </p:nvSpPr>
          <p:spPr bwMode="auto">
            <a:xfrm>
              <a:off x="6832586" y="491968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2059016" y="1949440"/>
            <a:ext cx="6513512" cy="2694006"/>
            <a:chOff x="2059016" y="1949440"/>
            <a:chExt cx="6513512" cy="2694006"/>
          </a:xfrm>
        </p:grpSpPr>
        <p:sp>
          <p:nvSpPr>
            <p:cNvPr id="100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2694006"/>
            </a:xfrm>
            <a:prstGeom prst="roundRect">
              <a:avLst>
                <a:gd name="adj" fmla="val 11461"/>
              </a:avLst>
            </a:prstGeom>
            <a:solidFill>
              <a:srgbClr val="FFE67D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3071802" y="2000240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6138852" y="2513402"/>
              <a:ext cx="200504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3071802" y="4085071"/>
              <a:ext cx="507209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3071802" y="3038240"/>
              <a:ext cx="29289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3071802" y="3585005"/>
              <a:ext cx="5058465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8" name="Text Box 9"/>
            <p:cNvSpPr txBox="1">
              <a:spLocks noChangeArrowheads="1"/>
            </p:cNvSpPr>
            <p:nvPr/>
          </p:nvSpPr>
          <p:spPr bwMode="auto">
            <a:xfrm>
              <a:off x="3159096" y="2103813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김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(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金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)</a:t>
              </a:r>
            </a:p>
          </p:txBody>
        </p:sp>
        <p:sp>
          <p:nvSpPr>
            <p:cNvPr id="109" name="Text Box 10"/>
            <p:cNvSpPr txBox="1">
              <a:spLocks noChangeArrowheads="1"/>
            </p:cNvSpPr>
            <p:nvPr/>
          </p:nvSpPr>
          <p:spPr bwMode="auto">
            <a:xfrm>
              <a:off x="6211859" y="2616975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6"/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6"/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110" name="Text Box 11"/>
            <p:cNvSpPr txBox="1">
              <a:spLocks noChangeArrowheads="1"/>
            </p:cNvSpPr>
            <p:nvPr/>
          </p:nvSpPr>
          <p:spPr bwMode="auto">
            <a:xfrm>
              <a:off x="3222579" y="31418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6"/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111" name="Text Box 12"/>
            <p:cNvSpPr txBox="1">
              <a:spLocks noChangeArrowheads="1"/>
            </p:cNvSpPr>
            <p:nvPr/>
          </p:nvSpPr>
          <p:spPr bwMode="auto">
            <a:xfrm>
              <a:off x="3236980" y="3688578"/>
              <a:ext cx="45497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Tel. OO-OOO-OOOO   Hp. OOO-OOOO-OOOO</a:t>
              </a:r>
            </a:p>
          </p:txBody>
        </p:sp>
        <p:sp>
          <p:nvSpPr>
            <p:cNvPr id="112" name="Text Box 13"/>
            <p:cNvSpPr txBox="1">
              <a:spLocks noChangeArrowheads="1"/>
            </p:cNvSpPr>
            <p:nvPr/>
          </p:nvSpPr>
          <p:spPr bwMode="auto">
            <a:xfrm>
              <a:off x="4000496" y="4188644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6"/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113" name="Text Box 14"/>
            <p:cNvSpPr txBox="1">
              <a:spLocks noChangeArrowheads="1"/>
            </p:cNvSpPr>
            <p:nvPr/>
          </p:nvSpPr>
          <p:spPr bwMode="auto">
            <a:xfrm>
              <a:off x="2197311" y="2103813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성     명</a:t>
              </a:r>
            </a:p>
          </p:txBody>
        </p:sp>
        <p:sp>
          <p:nvSpPr>
            <p:cNvPr id="114" name="Text Box 15"/>
            <p:cNvSpPr txBox="1">
              <a:spLocks noChangeArrowheads="1"/>
            </p:cNvSpPr>
            <p:nvPr/>
          </p:nvSpPr>
          <p:spPr bwMode="auto">
            <a:xfrm>
              <a:off x="5264361" y="261697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115" name="Text Box 16"/>
            <p:cNvSpPr txBox="1">
              <a:spLocks noChangeArrowheads="1"/>
            </p:cNvSpPr>
            <p:nvPr/>
          </p:nvSpPr>
          <p:spPr bwMode="auto">
            <a:xfrm>
              <a:off x="2197311" y="4188644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116" name="Text Box 17"/>
            <p:cNvSpPr txBox="1">
              <a:spLocks noChangeArrowheads="1"/>
            </p:cNvSpPr>
            <p:nvPr/>
          </p:nvSpPr>
          <p:spPr bwMode="auto">
            <a:xfrm>
              <a:off x="2197311" y="314181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7" name="Text Box 18"/>
            <p:cNvSpPr txBox="1">
              <a:spLocks noChangeArrowheads="1"/>
            </p:cNvSpPr>
            <p:nvPr/>
          </p:nvSpPr>
          <p:spPr bwMode="auto">
            <a:xfrm>
              <a:off x="2197311" y="368857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3071802" y="2513402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3159096" y="2616975"/>
              <a:ext cx="1484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pt-BR" altLang="ko-KR" sz="1000" b="1" dirty="0">
                  <a:solidFill>
                    <a:schemeClr val="accent6"/>
                  </a:solidFill>
                  <a:latin typeface="+mn-ea"/>
                </a:rPr>
                <a:t>Kim O O O O O </a:t>
              </a:r>
            </a:p>
          </p:txBody>
        </p:sp>
        <p:sp>
          <p:nvSpPr>
            <p:cNvPr id="135" name="Text Box 14"/>
            <p:cNvSpPr txBox="1">
              <a:spLocks noChangeArrowheads="1"/>
            </p:cNvSpPr>
            <p:nvPr/>
          </p:nvSpPr>
          <p:spPr bwMode="auto">
            <a:xfrm>
              <a:off x="2197311" y="261697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    문</a:t>
              </a:r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6143636" y="2000240"/>
              <a:ext cx="200504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37" name="Text Box 9"/>
            <p:cNvSpPr txBox="1">
              <a:spLocks noChangeArrowheads="1"/>
            </p:cNvSpPr>
            <p:nvPr/>
          </p:nvSpPr>
          <p:spPr bwMode="auto">
            <a:xfrm>
              <a:off x="6230930" y="2103813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6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6"/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accent6"/>
                </a:solidFill>
                <a:latin typeface="+mn-ea"/>
              </a:endParaRPr>
            </a:p>
          </p:txBody>
        </p:sp>
        <p:sp>
          <p:nvSpPr>
            <p:cNvPr id="138" name="Text Box 14"/>
            <p:cNvSpPr txBox="1">
              <a:spLocks noChangeArrowheads="1"/>
            </p:cNvSpPr>
            <p:nvPr/>
          </p:nvSpPr>
          <p:spPr bwMode="auto">
            <a:xfrm>
              <a:off x="4929191" y="2103813"/>
              <a:ext cx="10055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지원부문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844824"/>
            <a:ext cx="4968875" cy="4338638"/>
            <a:chOff x="207963" y="1844824"/>
            <a:chExt cx="4968875" cy="4338638"/>
          </a:xfrm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207963" y="1844824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rgbClr val="FFE67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>
              <a:off x="3643313" y="5407191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0" name="AutoShape 6"/>
            <p:cNvSpPr>
              <a:spLocks noChangeArrowheads="1"/>
            </p:cNvSpPr>
            <p:nvPr/>
          </p:nvSpPr>
          <p:spPr bwMode="auto">
            <a:xfrm>
              <a:off x="2546351" y="5407191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1303338" y="5407191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2" name="AutoShape 8"/>
            <p:cNvSpPr>
              <a:spLocks noChangeArrowheads="1"/>
            </p:cNvSpPr>
            <p:nvPr/>
          </p:nvSpPr>
          <p:spPr bwMode="auto">
            <a:xfrm>
              <a:off x="280988" y="5407191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3" name="AutoShape 9"/>
            <p:cNvSpPr>
              <a:spLocks noChangeArrowheads="1"/>
            </p:cNvSpPr>
            <p:nvPr/>
          </p:nvSpPr>
          <p:spPr bwMode="auto">
            <a:xfrm>
              <a:off x="3643313" y="4691228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4" name="AutoShape 10"/>
            <p:cNvSpPr>
              <a:spLocks noChangeArrowheads="1"/>
            </p:cNvSpPr>
            <p:nvPr/>
          </p:nvSpPr>
          <p:spPr bwMode="auto">
            <a:xfrm>
              <a:off x="2546351" y="4691228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5" name="AutoShape 11"/>
            <p:cNvSpPr>
              <a:spLocks noChangeArrowheads="1"/>
            </p:cNvSpPr>
            <p:nvPr/>
          </p:nvSpPr>
          <p:spPr bwMode="auto">
            <a:xfrm>
              <a:off x="1303338" y="4691228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46" name="AutoShape 12"/>
            <p:cNvSpPr>
              <a:spLocks noChangeArrowheads="1"/>
            </p:cNvSpPr>
            <p:nvPr/>
          </p:nvSpPr>
          <p:spPr bwMode="auto">
            <a:xfrm>
              <a:off x="280988" y="4691228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47" name="AutoShape 13"/>
            <p:cNvSpPr>
              <a:spLocks noChangeArrowheads="1"/>
            </p:cNvSpPr>
            <p:nvPr/>
          </p:nvSpPr>
          <p:spPr bwMode="auto">
            <a:xfrm>
              <a:off x="3643313" y="3967328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48" name="AutoShape 14"/>
            <p:cNvSpPr>
              <a:spLocks noChangeArrowheads="1"/>
            </p:cNvSpPr>
            <p:nvPr/>
          </p:nvSpPr>
          <p:spPr bwMode="auto">
            <a:xfrm>
              <a:off x="2546351" y="3967328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49" name="AutoShape 15"/>
            <p:cNvSpPr>
              <a:spLocks noChangeArrowheads="1"/>
            </p:cNvSpPr>
            <p:nvPr/>
          </p:nvSpPr>
          <p:spPr bwMode="auto">
            <a:xfrm>
              <a:off x="1303338" y="3967328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280988" y="3967328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1" name="AutoShape 17"/>
            <p:cNvSpPr>
              <a:spLocks noChangeArrowheads="1"/>
            </p:cNvSpPr>
            <p:nvPr/>
          </p:nvSpPr>
          <p:spPr bwMode="auto">
            <a:xfrm>
              <a:off x="3643313" y="3246603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52" name="AutoShape 18"/>
            <p:cNvSpPr>
              <a:spLocks noChangeArrowheads="1"/>
            </p:cNvSpPr>
            <p:nvPr/>
          </p:nvSpPr>
          <p:spPr bwMode="auto">
            <a:xfrm>
              <a:off x="2546351" y="3246603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3" name="AutoShape 19"/>
            <p:cNvSpPr>
              <a:spLocks noChangeArrowheads="1"/>
            </p:cNvSpPr>
            <p:nvPr/>
          </p:nvSpPr>
          <p:spPr bwMode="auto">
            <a:xfrm>
              <a:off x="1303338" y="3246603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4" name="AutoShape 20"/>
            <p:cNvSpPr>
              <a:spLocks noChangeArrowheads="1"/>
            </p:cNvSpPr>
            <p:nvPr/>
          </p:nvSpPr>
          <p:spPr bwMode="auto">
            <a:xfrm>
              <a:off x="280988" y="3246603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643313" y="2530641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56" name="AutoShape 22"/>
            <p:cNvSpPr>
              <a:spLocks noChangeArrowheads="1"/>
            </p:cNvSpPr>
            <p:nvPr/>
          </p:nvSpPr>
          <p:spPr bwMode="auto">
            <a:xfrm>
              <a:off x="2546351" y="2530641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57" name="AutoShape 23"/>
            <p:cNvSpPr>
              <a:spLocks noChangeArrowheads="1"/>
            </p:cNvSpPr>
            <p:nvPr/>
          </p:nvSpPr>
          <p:spPr bwMode="auto">
            <a:xfrm>
              <a:off x="1303338" y="2530641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>
              <a:off x="280988" y="2530641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59" name="AutoShape 25"/>
            <p:cNvSpPr>
              <a:spLocks noChangeArrowheads="1"/>
            </p:cNvSpPr>
            <p:nvPr/>
          </p:nvSpPr>
          <p:spPr bwMode="auto">
            <a:xfrm>
              <a:off x="3679559" y="2019455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60" name="AutoShape 26"/>
            <p:cNvSpPr>
              <a:spLocks noChangeArrowheads="1"/>
            </p:cNvSpPr>
            <p:nvPr/>
          </p:nvSpPr>
          <p:spPr bwMode="auto">
            <a:xfrm>
              <a:off x="2571735" y="2019455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61" name="AutoShape 27"/>
            <p:cNvSpPr>
              <a:spLocks noChangeArrowheads="1"/>
            </p:cNvSpPr>
            <p:nvPr/>
          </p:nvSpPr>
          <p:spPr bwMode="auto">
            <a:xfrm>
              <a:off x="1332383" y="2019455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62" name="AutoShape 28"/>
            <p:cNvSpPr>
              <a:spLocks noChangeArrowheads="1"/>
            </p:cNvSpPr>
            <p:nvPr/>
          </p:nvSpPr>
          <p:spPr bwMode="auto">
            <a:xfrm>
              <a:off x="304563" y="2019455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967197"/>
            <a:ext cx="3600450" cy="2195513"/>
            <a:chOff x="5364163" y="2967197"/>
            <a:chExt cx="3600450" cy="2195513"/>
          </a:xfrm>
        </p:grpSpPr>
        <p:sp>
          <p:nvSpPr>
            <p:cNvPr id="63" name="AutoShape 29"/>
            <p:cNvSpPr>
              <a:spLocks noChangeArrowheads="1"/>
            </p:cNvSpPr>
            <p:nvPr/>
          </p:nvSpPr>
          <p:spPr bwMode="auto">
            <a:xfrm>
              <a:off x="5364163" y="2967197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rgbClr val="FFE67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64" name="AutoShape 30"/>
            <p:cNvSpPr>
              <a:spLocks noChangeArrowheads="1"/>
            </p:cNvSpPr>
            <p:nvPr/>
          </p:nvSpPr>
          <p:spPr bwMode="auto">
            <a:xfrm>
              <a:off x="5430838" y="305927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65" name="AutoShape 31"/>
            <p:cNvSpPr>
              <a:spLocks noChangeArrowheads="1"/>
            </p:cNvSpPr>
            <p:nvPr/>
          </p:nvSpPr>
          <p:spPr bwMode="auto">
            <a:xfrm>
              <a:off x="6583363" y="305927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66" name="AutoShape 32"/>
            <p:cNvSpPr>
              <a:spLocks noChangeArrowheads="1"/>
            </p:cNvSpPr>
            <p:nvPr/>
          </p:nvSpPr>
          <p:spPr bwMode="auto">
            <a:xfrm>
              <a:off x="5430838" y="375459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67" name="AutoShape 33"/>
            <p:cNvSpPr>
              <a:spLocks noChangeArrowheads="1"/>
            </p:cNvSpPr>
            <p:nvPr/>
          </p:nvSpPr>
          <p:spPr bwMode="auto">
            <a:xfrm>
              <a:off x="6583363" y="3754597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68" name="AutoShape 34"/>
            <p:cNvSpPr>
              <a:spLocks noChangeArrowheads="1"/>
            </p:cNvSpPr>
            <p:nvPr/>
          </p:nvSpPr>
          <p:spPr bwMode="auto">
            <a:xfrm>
              <a:off x="5430838" y="445627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69" name="AutoShape 35"/>
            <p:cNvSpPr>
              <a:spLocks noChangeArrowheads="1"/>
            </p:cNvSpPr>
            <p:nvPr/>
          </p:nvSpPr>
          <p:spPr bwMode="auto">
            <a:xfrm>
              <a:off x="6583363" y="445627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70" name="AutoShape 32"/>
            <p:cNvSpPr>
              <a:spLocks noChangeArrowheads="1"/>
            </p:cNvSpPr>
            <p:nvPr/>
          </p:nvSpPr>
          <p:spPr bwMode="auto">
            <a:xfrm>
              <a:off x="5430838" y="376411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727075" y="1541039"/>
            <a:ext cx="5500688" cy="4824413"/>
            <a:chOff x="727075" y="1541039"/>
            <a:chExt cx="5500688" cy="4824413"/>
          </a:xfrm>
        </p:grpSpPr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1258888" y="1541039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>
              <a:off x="749300" y="1747431"/>
              <a:ext cx="981075" cy="981075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727075" y="2123509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1258888" y="4925589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757238" y="5139919"/>
              <a:ext cx="979487" cy="979488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735013" y="5515996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258888" y="3196802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757238" y="3412719"/>
              <a:ext cx="979487" cy="979488"/>
            </a:xfrm>
            <a:prstGeom prst="ellipse">
              <a:avLst/>
            </a:prstGeom>
            <a:solidFill>
              <a:srgbClr val="FFCC00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735013" y="3788796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1835150" y="213144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1835150" y="378879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1835150" y="551599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41" name="AutoShape 27"/>
          <p:cNvSpPr>
            <a:spLocks noChangeArrowheads="1"/>
          </p:cNvSpPr>
          <p:nvPr/>
        </p:nvSpPr>
        <p:spPr bwMode="auto">
          <a:xfrm>
            <a:off x="6429388" y="1504526"/>
            <a:ext cx="1977994" cy="4876802"/>
          </a:xfrm>
          <a:prstGeom prst="roundRect">
            <a:avLst>
              <a:gd name="adj" fmla="val 16667"/>
            </a:avLst>
          </a:prstGeom>
          <a:solidFill>
            <a:srgbClr val="FFE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6734173" y="3763539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auto">
          <a:xfrm>
            <a:off x="5997975" y="4635780"/>
            <a:ext cx="2586037" cy="1476375"/>
          </a:xfrm>
          <a:prstGeom prst="roundRect">
            <a:avLst>
              <a:gd name="adj" fmla="val 8819"/>
            </a:avLst>
          </a:prstGeom>
          <a:solidFill>
            <a:srgbClr val="FFE67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33" name="AutoShape 21"/>
          <p:cNvSpPr>
            <a:spLocks noChangeArrowheads="1"/>
          </p:cNvSpPr>
          <p:nvPr/>
        </p:nvSpPr>
        <p:spPr bwMode="auto">
          <a:xfrm>
            <a:off x="6064650" y="4711980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>
            <a:off x="7074300" y="4711980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35" name="AutoShape 23"/>
          <p:cNvSpPr>
            <a:spLocks noChangeArrowheads="1"/>
          </p:cNvSpPr>
          <p:nvPr/>
        </p:nvSpPr>
        <p:spPr bwMode="auto">
          <a:xfrm>
            <a:off x="6064650" y="5178705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AutoShape 24"/>
          <p:cNvSpPr>
            <a:spLocks noChangeArrowheads="1"/>
          </p:cNvSpPr>
          <p:nvPr/>
        </p:nvSpPr>
        <p:spPr bwMode="auto">
          <a:xfrm>
            <a:off x="7074300" y="5178705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37" name="AutoShape 25"/>
          <p:cNvSpPr>
            <a:spLocks noChangeArrowheads="1"/>
          </p:cNvSpPr>
          <p:nvPr/>
        </p:nvSpPr>
        <p:spPr bwMode="auto">
          <a:xfrm>
            <a:off x="6064650" y="5643843"/>
            <a:ext cx="936625" cy="382588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8" name="AutoShape 26"/>
          <p:cNvSpPr>
            <a:spLocks noChangeArrowheads="1"/>
          </p:cNvSpPr>
          <p:nvPr/>
        </p:nvSpPr>
        <p:spPr bwMode="auto">
          <a:xfrm>
            <a:off x="7074300" y="5643843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611560" y="2060848"/>
            <a:ext cx="7572428" cy="2143140"/>
            <a:chOff x="611560" y="2060848"/>
            <a:chExt cx="7572428" cy="2143140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611560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54436" y="2703790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54436" y="2203724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1325940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1254502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3326204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3469080" y="2703790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469080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Text Box 12"/>
            <p:cNvSpPr txBox="1">
              <a:spLocks noChangeArrowheads="1"/>
            </p:cNvSpPr>
            <p:nvPr/>
          </p:nvSpPr>
          <p:spPr bwMode="auto">
            <a:xfrm>
              <a:off x="4040584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3969146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5969410" y="2060848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112286" y="2703790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6112286" y="2203724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6683790" y="22751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6612352" y="313241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714876" y="1649320"/>
            <a:ext cx="4143404" cy="2304256"/>
            <a:chOff x="285720" y="1428736"/>
            <a:chExt cx="4143404" cy="230425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FFE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3" name="직선 연결선 32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FF99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FF9900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85720" y="4221088"/>
            <a:ext cx="4143404" cy="2304256"/>
            <a:chOff x="285720" y="4221088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85720" y="422108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FFE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394130" y="4647411"/>
              <a:ext cx="3892118" cy="2305"/>
            </a:xfrm>
            <a:prstGeom prst="line">
              <a:avLst/>
            </a:prstGeom>
            <a:ln w="12700">
              <a:solidFill>
                <a:srgbClr val="FF99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25450" y="43320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FF9900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2997200" y="433205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58788" y="475609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85720" y="1649320"/>
            <a:ext cx="4143404" cy="2304256"/>
            <a:chOff x="285720" y="1428736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FFE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94130" y="1855059"/>
              <a:ext cx="3892118" cy="2305"/>
            </a:xfrm>
            <a:prstGeom prst="line">
              <a:avLst/>
            </a:prstGeom>
            <a:ln w="12700">
              <a:solidFill>
                <a:srgbClr val="FF99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2545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FF9900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FF9900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997200" y="153970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FF9900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458788" y="196373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714876" y="4221088"/>
            <a:ext cx="4143404" cy="2304256"/>
            <a:chOff x="4714876" y="4221088"/>
            <a:chExt cx="4143404" cy="2304256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4714876" y="422108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FDF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643570" y="440543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43570" y="4908869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643570" y="540893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643570" y="590900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auto">
            <a:xfrm>
              <a:off x="5689629" y="4506840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4861681" y="4506840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5689629" y="5010278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4861681" y="5010278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5689629" y="5510344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4861681" y="551034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5689629" y="6010410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59" name="Text Box 28"/>
            <p:cNvSpPr txBox="1">
              <a:spLocks noChangeArrowheads="1"/>
            </p:cNvSpPr>
            <p:nvPr/>
          </p:nvSpPr>
          <p:spPr bwMode="auto">
            <a:xfrm>
              <a:off x="4861681" y="601041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5000628" y="4714884"/>
            <a:ext cx="686988" cy="461665"/>
            <a:chOff x="7713482" y="3753153"/>
            <a:chExt cx="686988" cy="461665"/>
          </a:xfrm>
        </p:grpSpPr>
        <p:sp>
          <p:nvSpPr>
            <p:cNvPr id="38" name="Oval 3"/>
            <p:cNvSpPr>
              <a:spLocks noChangeArrowheads="1"/>
            </p:cNvSpPr>
            <p:nvPr/>
          </p:nvSpPr>
          <p:spPr bwMode="auto">
            <a:xfrm rot="16200000" flipV="1">
              <a:off x="7840952" y="3651382"/>
              <a:ext cx="432048" cy="686988"/>
            </a:xfrm>
            <a:prstGeom prst="parallelogram">
              <a:avLst>
                <a:gd name="adj" fmla="val 8486"/>
              </a:avLst>
            </a:pr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43056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" pitchFamily="50" charset="-127"/>
                <a:ea typeface="굴림" pitchFamily="50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786710" y="3753153"/>
              <a:ext cx="540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05</a:t>
              </a:r>
              <a:endParaRPr lang="ko-KR" altLang="en-US" sz="2400" dirty="0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000628" y="3967467"/>
            <a:ext cx="686988" cy="461665"/>
            <a:chOff x="7713482" y="2876876"/>
            <a:chExt cx="686988" cy="461665"/>
          </a:xfrm>
        </p:grpSpPr>
        <p:sp>
          <p:nvSpPr>
            <p:cNvPr id="36" name="Oval 3"/>
            <p:cNvSpPr>
              <a:spLocks noChangeArrowheads="1"/>
            </p:cNvSpPr>
            <p:nvPr/>
          </p:nvSpPr>
          <p:spPr bwMode="auto">
            <a:xfrm rot="16200000" flipV="1">
              <a:off x="7840952" y="2775105"/>
              <a:ext cx="432048" cy="686988"/>
            </a:xfrm>
            <a:prstGeom prst="parallelogram">
              <a:avLst>
                <a:gd name="adj" fmla="val 8486"/>
              </a:avLst>
            </a:prstGeom>
            <a:solidFill>
              <a:srgbClr val="FF99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43056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" pitchFamily="50" charset="-127"/>
                <a:ea typeface="굴림" pitchFamily="50" charset="-127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786710" y="2876876"/>
              <a:ext cx="540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04</a:t>
              </a:r>
              <a:endParaRPr lang="ko-KR" altLang="en-US" sz="2400" dirty="0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357290" y="3000372"/>
            <a:ext cx="686988" cy="461665"/>
            <a:chOff x="7713482" y="1244695"/>
            <a:chExt cx="686988" cy="461665"/>
          </a:xfrm>
        </p:grpSpPr>
        <p:sp>
          <p:nvSpPr>
            <p:cNvPr id="32" name="Oval 3"/>
            <p:cNvSpPr>
              <a:spLocks noChangeArrowheads="1"/>
            </p:cNvSpPr>
            <p:nvPr/>
          </p:nvSpPr>
          <p:spPr bwMode="auto">
            <a:xfrm rot="16200000" flipV="1">
              <a:off x="7840952" y="1142924"/>
              <a:ext cx="432048" cy="686988"/>
            </a:xfrm>
            <a:prstGeom prst="parallelogram">
              <a:avLst>
                <a:gd name="adj" fmla="val 8486"/>
              </a:avLst>
            </a:prstGeom>
            <a:solidFill>
              <a:srgbClr val="FF99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43056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" pitchFamily="50" charset="-127"/>
                <a:ea typeface="굴림" pitchFamily="50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786710" y="1244695"/>
              <a:ext cx="540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ker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02</a:t>
              </a:r>
              <a:endParaRPr lang="ko-KR" altLang="en-US" sz="2400"/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1357290" y="2252955"/>
            <a:ext cx="686988" cy="461665"/>
            <a:chOff x="5213152" y="1357298"/>
            <a:chExt cx="686988" cy="461665"/>
          </a:xfrm>
        </p:grpSpPr>
        <p:sp>
          <p:nvSpPr>
            <p:cNvPr id="30" name="Oval 3"/>
            <p:cNvSpPr>
              <a:spLocks noChangeArrowheads="1"/>
            </p:cNvSpPr>
            <p:nvPr/>
          </p:nvSpPr>
          <p:spPr bwMode="auto">
            <a:xfrm rot="16200000" flipV="1">
              <a:off x="5340622" y="1255527"/>
              <a:ext cx="432048" cy="686988"/>
            </a:xfrm>
            <a:prstGeom prst="parallelogram">
              <a:avLst>
                <a:gd name="adj" fmla="val 8486"/>
              </a:avLst>
            </a:pr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43056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" pitchFamily="50" charset="-127"/>
                <a:ea typeface="굴림" pitchFamily="50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5286380" y="1357298"/>
              <a:ext cx="540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ker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01</a:t>
              </a:r>
              <a:endParaRPr lang="ko-KR" altLang="en-US" sz="2400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323903" y="2277772"/>
            <a:ext cx="2176659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942997" y="3943183"/>
            <a:ext cx="2129465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봉사활동 내역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n-US" altLang="ko-KR" sz="1600" b="1" kern="0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1285852" y="1071546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FFC000"/>
                </a:solidFill>
                <a:latin typeface="+mn-ea"/>
              </a:rPr>
              <a:t>자기소개서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1357290" y="3714752"/>
            <a:ext cx="686988" cy="461665"/>
            <a:chOff x="7713482" y="2060786"/>
            <a:chExt cx="686988" cy="461665"/>
          </a:xfrm>
        </p:grpSpPr>
        <p:sp>
          <p:nvSpPr>
            <p:cNvPr id="34" name="Oval 3"/>
            <p:cNvSpPr>
              <a:spLocks noChangeArrowheads="1"/>
            </p:cNvSpPr>
            <p:nvPr/>
          </p:nvSpPr>
          <p:spPr bwMode="auto">
            <a:xfrm rot="16200000" flipV="1">
              <a:off x="7840952" y="1959015"/>
              <a:ext cx="432048" cy="686988"/>
            </a:xfrm>
            <a:prstGeom prst="parallelogram">
              <a:avLst>
                <a:gd name="adj" fmla="val 8486"/>
              </a:avLst>
            </a:pr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43056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" pitchFamily="50" charset="-127"/>
                <a:ea typeface="굴림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786710" y="2060786"/>
              <a:ext cx="540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ker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03</a:t>
              </a:r>
              <a:endParaRPr lang="ko-KR" altLang="en-US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03225" y="1287464"/>
            <a:ext cx="8255000" cy="5232400"/>
            <a:chOff x="403225" y="1287464"/>
            <a:chExt cx="8255000" cy="5232400"/>
          </a:xfrm>
        </p:grpSpPr>
        <p:sp>
          <p:nvSpPr>
            <p:cNvPr id="25" name="오른쪽 화살표 24"/>
            <p:cNvSpPr/>
            <p:nvPr/>
          </p:nvSpPr>
          <p:spPr>
            <a:xfrm rot="20041766">
              <a:off x="2515181" y="4513483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403225" y="4468814"/>
              <a:ext cx="2051050" cy="2051050"/>
            </a:xfrm>
            <a:prstGeom prst="ellipse">
              <a:avLst/>
            </a:prstGeom>
            <a:solidFill>
              <a:srgbClr val="FFFF99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647759" y="5397357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3462337" y="2941639"/>
              <a:ext cx="2051050" cy="2051050"/>
            </a:xfrm>
            <a:prstGeom prst="ellipse">
              <a:avLst/>
            </a:prstGeom>
            <a:solidFill>
              <a:srgbClr val="FFCC00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3716397" y="3878120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6607175" y="1287464"/>
              <a:ext cx="2051050" cy="2051050"/>
            </a:xfrm>
            <a:prstGeom prst="ellipse">
              <a:avLst/>
            </a:prstGeom>
            <a:solidFill>
              <a:srgbClr val="FF9900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6835834" y="2204894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2" name="오른쪽 화살표 31"/>
            <p:cNvSpPr/>
            <p:nvPr/>
          </p:nvSpPr>
          <p:spPr>
            <a:xfrm rot="20041766">
              <a:off x="5678834" y="2954400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3" name="모서리가 둥근 직사각형 32"/>
          <p:cNvSpPr/>
          <p:nvPr/>
        </p:nvSpPr>
        <p:spPr>
          <a:xfrm>
            <a:off x="6215074" y="4500570"/>
            <a:ext cx="2500330" cy="2143140"/>
          </a:xfrm>
          <a:prstGeom prst="roundRect">
            <a:avLst>
              <a:gd name="adj" fmla="val 6889"/>
            </a:avLst>
          </a:prstGeom>
          <a:solidFill>
            <a:srgbClr val="FFE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7101867" y="4643446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6408508" y="5532609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6429388" y="4929198"/>
            <a:ext cx="2143140" cy="1588"/>
          </a:xfrm>
          <a:prstGeom prst="line">
            <a:avLst/>
          </a:prstGeom>
          <a:ln w="12700">
            <a:solidFill>
              <a:srgbClr val="FF99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133747"/>
            <a:ext cx="7786741" cy="1009501"/>
            <a:chOff x="714348" y="2133747"/>
            <a:chExt cx="7786741" cy="1009501"/>
          </a:xfrm>
        </p:grpSpPr>
        <p:sp>
          <p:nvSpPr>
            <p:cNvPr id="26" name="오각형 25"/>
            <p:cNvSpPr/>
            <p:nvPr/>
          </p:nvSpPr>
          <p:spPr>
            <a:xfrm flipH="1">
              <a:off x="1446427" y="2133747"/>
              <a:ext cx="7054662" cy="1009501"/>
            </a:xfrm>
            <a:prstGeom prst="homePlate">
              <a:avLst/>
            </a:prstGeom>
            <a:solidFill>
              <a:srgbClr val="FDF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714348" y="2133747"/>
              <a:ext cx="1800895" cy="1009501"/>
            </a:xfrm>
            <a:prstGeom prst="homePlat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643174" y="253046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85786" y="2500306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500438"/>
            <a:ext cx="7786741" cy="1009501"/>
            <a:chOff x="714348" y="3500438"/>
            <a:chExt cx="7786741" cy="1009501"/>
          </a:xfrm>
        </p:grpSpPr>
        <p:sp>
          <p:nvSpPr>
            <p:cNvPr id="30" name="오각형 29"/>
            <p:cNvSpPr/>
            <p:nvPr/>
          </p:nvSpPr>
          <p:spPr>
            <a:xfrm flipH="1">
              <a:off x="1446427" y="3500438"/>
              <a:ext cx="7054662" cy="1009501"/>
            </a:xfrm>
            <a:prstGeom prst="homePlate">
              <a:avLst/>
            </a:prstGeom>
            <a:solidFill>
              <a:srgbClr val="FDF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오각형 30"/>
            <p:cNvSpPr/>
            <p:nvPr/>
          </p:nvSpPr>
          <p:spPr>
            <a:xfrm>
              <a:off x="714348" y="3500438"/>
              <a:ext cx="1800895" cy="1009501"/>
            </a:xfrm>
            <a:prstGeom prst="homePlat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643174" y="389715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785786" y="386699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848391"/>
            <a:ext cx="7786741" cy="1009501"/>
            <a:chOff x="714348" y="4848391"/>
            <a:chExt cx="7786741" cy="1009501"/>
          </a:xfrm>
        </p:grpSpPr>
        <p:sp>
          <p:nvSpPr>
            <p:cNvPr id="34" name="오각형 33"/>
            <p:cNvSpPr/>
            <p:nvPr/>
          </p:nvSpPr>
          <p:spPr>
            <a:xfrm flipH="1">
              <a:off x="1446427" y="4848391"/>
              <a:ext cx="7054662" cy="1009501"/>
            </a:xfrm>
            <a:prstGeom prst="homePlate">
              <a:avLst/>
            </a:prstGeom>
            <a:solidFill>
              <a:srgbClr val="FDF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오각형 34"/>
            <p:cNvSpPr/>
            <p:nvPr/>
          </p:nvSpPr>
          <p:spPr>
            <a:xfrm>
              <a:off x="714348" y="4848391"/>
              <a:ext cx="1800895" cy="1009501"/>
            </a:xfrm>
            <a:prstGeom prst="homePlat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2643174" y="5245112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785786" y="5214950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425470" y="1944210"/>
            <a:ext cx="4221094" cy="4221094"/>
            <a:chOff x="425470" y="1944210"/>
            <a:chExt cx="4221094" cy="4221094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528638" y="4811198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1177926" y="3585648"/>
              <a:ext cx="0" cy="1081088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2" name="Line 7"/>
            <p:cNvSpPr>
              <a:spLocks noChangeShapeType="1"/>
            </p:cNvSpPr>
            <p:nvPr/>
          </p:nvSpPr>
          <p:spPr bwMode="auto">
            <a:xfrm flipH="1">
              <a:off x="1970088" y="5516048"/>
              <a:ext cx="1079500" cy="0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3" name="Line 8"/>
            <p:cNvSpPr>
              <a:spLocks noChangeShapeType="1"/>
            </p:cNvSpPr>
            <p:nvPr/>
          </p:nvSpPr>
          <p:spPr bwMode="auto">
            <a:xfrm flipH="1">
              <a:off x="1752601" y="4019035"/>
              <a:ext cx="865188" cy="936625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425470" y="1944210"/>
              <a:ext cx="1503324" cy="1503324"/>
              <a:chOff x="425470" y="1782800"/>
              <a:chExt cx="1503324" cy="1503324"/>
            </a:xfrm>
          </p:grpSpPr>
          <p:sp>
            <p:nvSpPr>
              <p:cNvPr id="48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CC0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49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그룹 51"/>
            <p:cNvGrpSpPr/>
            <p:nvPr/>
          </p:nvGrpSpPr>
          <p:grpSpPr>
            <a:xfrm>
              <a:off x="2500298" y="2518840"/>
              <a:ext cx="1503324" cy="1503324"/>
              <a:chOff x="425470" y="1782800"/>
              <a:chExt cx="1503324" cy="1503324"/>
            </a:xfrm>
          </p:grpSpPr>
          <p:sp>
            <p:nvSpPr>
              <p:cNvPr id="53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CC0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4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5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56" name="직선 연결선 55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그룹 56"/>
            <p:cNvGrpSpPr/>
            <p:nvPr/>
          </p:nvGrpSpPr>
          <p:grpSpPr>
            <a:xfrm>
              <a:off x="3143240" y="4661980"/>
              <a:ext cx="1503324" cy="1503324"/>
              <a:chOff x="425470" y="1782800"/>
              <a:chExt cx="1503324" cy="1503324"/>
            </a:xfrm>
          </p:grpSpPr>
          <p:sp>
            <p:nvSpPr>
              <p:cNvPr id="58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CC00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59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0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/>
          <p:cNvGrpSpPr/>
          <p:nvPr/>
        </p:nvGrpSpPr>
        <p:grpSpPr>
          <a:xfrm>
            <a:off x="4711750" y="1675886"/>
            <a:ext cx="4006780" cy="4275104"/>
            <a:chOff x="4711750" y="1675886"/>
            <a:chExt cx="4006780" cy="4275104"/>
          </a:xfrm>
        </p:grpSpPr>
        <p:sp>
          <p:nvSpPr>
            <p:cNvPr id="44" name="Oval 26"/>
            <p:cNvSpPr>
              <a:spLocks noChangeArrowheads="1"/>
            </p:cNvSpPr>
            <p:nvPr/>
          </p:nvSpPr>
          <p:spPr bwMode="auto">
            <a:xfrm rot="10800000">
              <a:off x="7329488" y="167588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FFC000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 rot="10800000">
              <a:off x="7978775" y="3117336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 rot="10800000" flipH="1">
              <a:off x="6305550" y="2725223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4711750" y="2872904"/>
              <a:ext cx="1503324" cy="1503324"/>
              <a:chOff x="425470" y="1782800"/>
              <a:chExt cx="1503324" cy="1503324"/>
            </a:xfrm>
          </p:grpSpPr>
          <p:sp>
            <p:nvSpPr>
              <p:cNvPr id="63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E67D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64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5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66" name="직선 연결선 65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그룹 66"/>
            <p:cNvGrpSpPr/>
            <p:nvPr/>
          </p:nvGrpSpPr>
          <p:grpSpPr>
            <a:xfrm>
              <a:off x="7215206" y="4447666"/>
              <a:ext cx="1503324" cy="1503324"/>
              <a:chOff x="425470" y="1782800"/>
              <a:chExt cx="1503324" cy="1503324"/>
            </a:xfrm>
          </p:grpSpPr>
          <p:sp>
            <p:nvSpPr>
              <p:cNvPr id="68" name="Oval 5"/>
              <p:cNvSpPr>
                <a:spLocks noChangeArrowheads="1"/>
              </p:cNvSpPr>
              <p:nvPr/>
            </p:nvSpPr>
            <p:spPr bwMode="auto">
              <a:xfrm>
                <a:off x="425470" y="1782800"/>
                <a:ext cx="1503324" cy="1503324"/>
              </a:xfrm>
              <a:prstGeom prst="ellipse">
                <a:avLst/>
              </a:prstGeom>
              <a:solidFill>
                <a:srgbClr val="FFE67D"/>
              </a:solidFill>
              <a:ln w="2540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000" b="1" dirty="0">
                  <a:solidFill>
                    <a:srgbClr val="4D4D4D"/>
                  </a:solidFill>
                  <a:latin typeface="+mn-ea"/>
                </a:endParaRPr>
              </a:p>
            </p:txBody>
          </p:sp>
          <p:sp>
            <p:nvSpPr>
              <p:cNvPr id="69" name="Text Box 17"/>
              <p:cNvSpPr txBox="1">
                <a:spLocks noChangeArrowheads="1"/>
              </p:cNvSpPr>
              <p:nvPr/>
            </p:nvSpPr>
            <p:spPr bwMode="auto">
              <a:xfrm>
                <a:off x="859341" y="1959228"/>
                <a:ext cx="5693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chemeClr val="bg1"/>
                    </a:solidFill>
                    <a:latin typeface="+mn-ea"/>
                  </a:rPr>
                  <a:t>국가명</a:t>
                </a:r>
                <a:endParaRPr lang="ko-KR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0" name="Text Box 18"/>
              <p:cNvSpPr txBox="1">
                <a:spLocks noChangeArrowheads="1"/>
              </p:cNvSpPr>
              <p:nvPr/>
            </p:nvSpPr>
            <p:spPr bwMode="auto">
              <a:xfrm>
                <a:off x="802539" y="2396961"/>
                <a:ext cx="6976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rgbClr val="4D4D4D"/>
                    </a:solidFill>
                    <a:latin typeface="+mn-ea"/>
                  </a:rPr>
                  <a:t>내용입력</a:t>
                </a: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>
                <a:off x="428596" y="2285992"/>
                <a:ext cx="150019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봉사활동 내역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916617" y="1916832"/>
            <a:ext cx="3600450" cy="4287858"/>
            <a:chOff x="916617" y="1916832"/>
            <a:chExt cx="3600450" cy="4287858"/>
          </a:xfrm>
        </p:grpSpPr>
        <p:grpSp>
          <p:nvGrpSpPr>
            <p:cNvPr id="27" name="그룹 26"/>
            <p:cNvGrpSpPr/>
            <p:nvPr/>
          </p:nvGrpSpPr>
          <p:grpSpPr>
            <a:xfrm>
              <a:off x="1002330" y="2059708"/>
              <a:ext cx="3429024" cy="1947066"/>
              <a:chOff x="285720" y="1428736"/>
              <a:chExt cx="4143404" cy="2304256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FFE6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29" name="직선 연결선 28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FF9900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1002330" y="4113170"/>
              <a:ext cx="3429024" cy="1947066"/>
              <a:chOff x="285720" y="1428736"/>
              <a:chExt cx="4143404" cy="2304256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FFE6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34" name="직선 연결선 33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FF9900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36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37" name="AutoShape 14"/>
            <p:cNvSpPr>
              <a:spLocks noChangeArrowheads="1"/>
            </p:cNvSpPr>
            <p:nvPr/>
          </p:nvSpPr>
          <p:spPr bwMode="auto">
            <a:xfrm>
              <a:off x="916617" y="1916832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859982" y="1916832"/>
            <a:ext cx="3600450" cy="4287858"/>
            <a:chOff x="4859982" y="1916832"/>
            <a:chExt cx="3600450" cy="4287858"/>
          </a:xfrm>
        </p:grpSpPr>
        <p:grpSp>
          <p:nvGrpSpPr>
            <p:cNvPr id="38" name="그룹 37"/>
            <p:cNvGrpSpPr/>
            <p:nvPr/>
          </p:nvGrpSpPr>
          <p:grpSpPr>
            <a:xfrm>
              <a:off x="4945695" y="2059708"/>
              <a:ext cx="3429024" cy="1947066"/>
              <a:chOff x="285720" y="1428736"/>
              <a:chExt cx="4143404" cy="2304256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FF9900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2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4945695" y="4113170"/>
              <a:ext cx="3429024" cy="1947066"/>
              <a:chOff x="285720" y="1428736"/>
              <a:chExt cx="4143404" cy="2304256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285720" y="1428736"/>
                <a:ext cx="4143404" cy="2304256"/>
              </a:xfrm>
              <a:prstGeom prst="roundRect">
                <a:avLst>
                  <a:gd name="adj" fmla="val 5719"/>
                </a:avLst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45" name="직선 연결선 44"/>
              <p:cNvCxnSpPr/>
              <p:nvPr/>
            </p:nvCxnSpPr>
            <p:spPr>
              <a:xfrm flipV="1">
                <a:off x="394130" y="1855059"/>
                <a:ext cx="3892118" cy="2305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 Box 6"/>
              <p:cNvSpPr txBox="1">
                <a:spLocks noChangeArrowheads="1"/>
              </p:cNvSpPr>
              <p:nvPr/>
            </p:nvSpPr>
            <p:spPr bwMode="auto">
              <a:xfrm>
                <a:off x="425450" y="1539705"/>
                <a:ext cx="1295400" cy="291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FF9900"/>
                    </a:solidFill>
                    <a:latin typeface="+mn-ea"/>
                  </a:rPr>
                  <a:t>제목</a:t>
                </a:r>
              </a:p>
            </p:txBody>
          </p:sp>
          <p:sp>
            <p:nvSpPr>
              <p:cNvPr id="47" name="Text Box 8"/>
              <p:cNvSpPr txBox="1">
                <a:spLocks noChangeArrowheads="1"/>
              </p:cNvSpPr>
              <p:nvPr/>
            </p:nvSpPr>
            <p:spPr bwMode="auto">
              <a:xfrm>
                <a:off x="458788" y="1963738"/>
                <a:ext cx="37449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1000" b="1" dirty="0">
                    <a:solidFill>
                      <a:srgbClr val="4D4D4D"/>
                    </a:solidFill>
                    <a:latin typeface="+mn-ea"/>
                  </a:rPr>
                  <a:t>내용을 입력하십시오</a:t>
                </a:r>
                <a:endParaRPr lang="ko-KR" altLang="en-US" sz="1000" b="1" dirty="0">
                  <a:latin typeface="+mn-ea"/>
                </a:endParaRPr>
              </a:p>
            </p:txBody>
          </p:sp>
        </p:grpSp>
        <p:sp>
          <p:nvSpPr>
            <p:cNvPr id="48" name="AutoShape 14"/>
            <p:cNvSpPr>
              <a:spLocks noChangeArrowheads="1"/>
            </p:cNvSpPr>
            <p:nvPr/>
          </p:nvSpPr>
          <p:spPr bwMode="auto">
            <a:xfrm>
              <a:off x="4859982" y="1916832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2546350" y="1468056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FFC000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646363" y="1864777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4293096"/>
            <a:ext cx="6769100" cy="2232025"/>
            <a:chOff x="1116013" y="4437335"/>
            <a:chExt cx="6769100" cy="2232025"/>
          </a:xfrm>
        </p:grpSpPr>
        <p:sp>
          <p:nvSpPr>
            <p:cNvPr id="20" name="AutoShape 2"/>
            <p:cNvSpPr>
              <a:spLocks noChangeArrowheads="1"/>
            </p:cNvSpPr>
            <p:nvPr/>
          </p:nvSpPr>
          <p:spPr bwMode="auto">
            <a:xfrm>
              <a:off x="1116013" y="4437335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3606800" y="4581128"/>
              <a:ext cx="1871663" cy="1871663"/>
            </a:xfrm>
            <a:prstGeom prst="ellipse">
              <a:avLst/>
            </a:prstGeom>
            <a:solidFill>
              <a:srgbClr val="FFE67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5815013" y="4581128"/>
              <a:ext cx="1871662" cy="1871663"/>
            </a:xfrm>
            <a:prstGeom prst="ellipse">
              <a:avLst/>
            </a:prstGeom>
            <a:solidFill>
              <a:srgbClr val="FFE67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5" name="Oval 9"/>
            <p:cNvSpPr>
              <a:spLocks noChangeArrowheads="1"/>
            </p:cNvSpPr>
            <p:nvPr/>
          </p:nvSpPr>
          <p:spPr bwMode="auto">
            <a:xfrm>
              <a:off x="1376363" y="4590653"/>
              <a:ext cx="1871662" cy="1871663"/>
            </a:xfrm>
            <a:prstGeom prst="ellipse">
              <a:avLst/>
            </a:prstGeom>
            <a:solidFill>
              <a:srgbClr val="FFE67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1600200" y="5249436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3808413" y="5249436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8" name="Text Box 18"/>
            <p:cNvSpPr txBox="1">
              <a:spLocks noChangeArrowheads="1"/>
            </p:cNvSpPr>
            <p:nvPr/>
          </p:nvSpPr>
          <p:spPr bwMode="auto">
            <a:xfrm>
              <a:off x="6049963" y="5249436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9" name="아래쪽 화살표 28"/>
          <p:cNvSpPr/>
          <p:nvPr/>
        </p:nvSpPr>
        <p:spPr>
          <a:xfrm flipV="1">
            <a:off x="4143372" y="2896816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10074</TotalTime>
  <Words>330</Words>
  <Application>Microsoft Office PowerPoint</Application>
  <PresentationFormat>화면 슬라이드 쇼(4:3)</PresentationFormat>
  <Paragraphs>180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Arial</vt:lpstr>
      <vt:lpstr>굴림체</vt:lpstr>
      <vt:lpstr>HY견고딕</vt:lpstr>
      <vt:lpstr>맑은 고딕</vt:lpstr>
      <vt:lpstr>굴림</vt:lpstr>
      <vt:lpstr>돋움</vt:lpstr>
      <vt:lpstr>Office 테마</vt:lpstr>
      <vt:lpstr>이력서 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봉사활동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765</cp:revision>
  <dcterms:created xsi:type="dcterms:W3CDTF">2010-02-01T08:03:16Z</dcterms:created>
  <dcterms:modified xsi:type="dcterms:W3CDTF">2017-02-09T07:58:20Z</dcterms:modified>
</cp:coreProperties>
</file>