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2" r:id="rId2"/>
    <p:sldId id="323" r:id="rId3"/>
    <p:sldId id="324" r:id="rId4"/>
    <p:sldId id="325" r:id="rId5"/>
    <p:sldId id="326" r:id="rId6"/>
    <p:sldId id="327" r:id="rId7"/>
    <p:sldId id="328" r:id="rId8"/>
    <p:sldId id="329" r:id="rId9"/>
    <p:sldId id="330" r:id="rId10"/>
    <p:sldId id="331" r:id="rId11"/>
    <p:sldId id="332" r:id="rId12"/>
    <p:sldId id="333" r:id="rId13"/>
    <p:sldId id="334" r:id="rId14"/>
    <p:sldId id="335" r:id="rId15"/>
    <p:sldId id="336" r:id="rId16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F4E5"/>
    <a:srgbClr val="7FDDB0"/>
    <a:srgbClr val="2CAA6E"/>
    <a:srgbClr val="ABE4EA"/>
    <a:srgbClr val="505362"/>
    <a:srgbClr val="4CD091"/>
    <a:srgbClr val="B6ECD2"/>
    <a:srgbClr val="C2D105"/>
    <a:srgbClr val="000000"/>
    <a:srgbClr val="222F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66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8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628622" y="2348880"/>
            <a:ext cx="7848872" cy="9361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28622" y="3358153"/>
            <a:ext cx="7848872" cy="71891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57242" y="6429396"/>
            <a:ext cx="2133600" cy="292079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24242" y="6429396"/>
            <a:ext cx="2895600" cy="29207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53242" y="6429396"/>
            <a:ext cx="2133600" cy="292079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49694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531142"/>
            <a:ext cx="8402525" cy="5112568"/>
          </a:xfrm>
        </p:spPr>
        <p:txBody>
          <a:bodyPr/>
          <a:lstStyle>
            <a:lvl1pPr algn="l">
              <a:buNone/>
              <a:defRPr sz="25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1pPr>
            <a:lvl2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2pPr>
            <a:lvl3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3pPr>
            <a:lvl4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4pPr>
            <a:lvl5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395536" y="274638"/>
            <a:ext cx="7335291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428728" y="2714620"/>
            <a:ext cx="6192688" cy="271464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</a:p>
          <a:p>
            <a:r>
              <a:rPr lang="ko-KR" altLang="en-US"/>
              <a:t>김</a:t>
            </a:r>
            <a:r>
              <a:rPr lang="en-US" altLang="ko-KR"/>
              <a:t>OO </a:t>
            </a:r>
            <a:r>
              <a:rPr lang="ko-KR" altLang="en-US"/>
              <a:t>입사지원서 및 자기소개서</a:t>
            </a:r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altLang="en-US"/>
              <a:t>이력서 및</a:t>
            </a:r>
            <a:r>
              <a:rPr lang="en-US" altLang="en-US" dirty="0"/>
              <a:t> </a:t>
            </a:r>
            <a:r>
              <a:rPr altLang="en-US"/>
              <a:t>자기소개서</a:t>
            </a:r>
            <a:endParaRPr lang="ko-KR" altLang="en-US" dirty="0"/>
          </a:p>
        </p:txBody>
      </p:sp>
      <p:pic>
        <p:nvPicPr>
          <p:cNvPr id="25" name="Picture 2" descr="예스폼로고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4357694"/>
            <a:ext cx="849312" cy="466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8"/>
          <p:cNvSpPr txBox="1">
            <a:spLocks noChangeArrowheads="1"/>
          </p:cNvSpPr>
          <p:nvPr/>
        </p:nvSpPr>
        <p:spPr bwMode="auto">
          <a:xfrm>
            <a:off x="3929058" y="1571612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bg1"/>
                </a:solidFill>
                <a:latin typeface="+mn-ea"/>
              </a:rPr>
              <a:t>이력서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2169718" y="2810955"/>
            <a:ext cx="1643074" cy="18466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기본 이력사항</a:t>
            </a:r>
          </a:p>
          <a:p>
            <a:pPr marL="0" marR="0" lvl="0" indent="0" algn="l" defTabSz="103187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25000"/>
              <a:buFontTx/>
              <a:buNone/>
              <a:tabLst/>
              <a:defRPr/>
            </a:pP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가족 및 주거사항</a:t>
            </a:r>
          </a:p>
          <a:p>
            <a:pPr marL="568325" marR="0" lvl="1" indent="-284163" algn="l" defTabSz="103187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학력 및 성적사항</a:t>
            </a:r>
          </a:p>
        </p:txBody>
      </p:sp>
      <p:sp>
        <p:nvSpPr>
          <p:cNvPr id="23" name="Oval 3"/>
          <p:cNvSpPr>
            <a:spLocks noChangeArrowheads="1"/>
          </p:cNvSpPr>
          <p:nvPr/>
        </p:nvSpPr>
        <p:spPr bwMode="auto">
          <a:xfrm rot="16200000">
            <a:off x="1370760" y="2709389"/>
            <a:ext cx="648072" cy="582042"/>
          </a:xfrm>
          <a:prstGeom prst="hexag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500166" y="2763255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sz="2400"/>
          </a:p>
        </p:txBody>
      </p:sp>
      <p:sp>
        <p:nvSpPr>
          <p:cNvPr id="25" name="Oval 3"/>
          <p:cNvSpPr>
            <a:spLocks noChangeArrowheads="1"/>
          </p:cNvSpPr>
          <p:nvPr/>
        </p:nvSpPr>
        <p:spPr bwMode="auto">
          <a:xfrm rot="16200000">
            <a:off x="1370760" y="3440327"/>
            <a:ext cx="648072" cy="582042"/>
          </a:xfrm>
          <a:prstGeom prst="hexag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500166" y="3494193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sz="2400"/>
          </a:p>
        </p:txBody>
      </p:sp>
      <p:sp>
        <p:nvSpPr>
          <p:cNvPr id="27" name="Oval 3"/>
          <p:cNvSpPr>
            <a:spLocks noChangeArrowheads="1"/>
          </p:cNvSpPr>
          <p:nvPr/>
        </p:nvSpPr>
        <p:spPr bwMode="auto">
          <a:xfrm rot="16200000">
            <a:off x="1370760" y="4171265"/>
            <a:ext cx="648072" cy="582042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500166" y="4225131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sz="2400" b="1" ker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Oval 3"/>
          <p:cNvSpPr>
            <a:spLocks noChangeArrowheads="1"/>
          </p:cNvSpPr>
          <p:nvPr/>
        </p:nvSpPr>
        <p:spPr bwMode="auto">
          <a:xfrm rot="16200000">
            <a:off x="5025376" y="3083136"/>
            <a:ext cx="648072" cy="582042"/>
          </a:xfrm>
          <a:prstGeom prst="hexag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154782" y="3137002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sz="2400"/>
          </a:p>
        </p:txBody>
      </p:sp>
      <p:sp>
        <p:nvSpPr>
          <p:cNvPr id="31" name="Oval 3"/>
          <p:cNvSpPr>
            <a:spLocks noChangeArrowheads="1"/>
          </p:cNvSpPr>
          <p:nvPr/>
        </p:nvSpPr>
        <p:spPr bwMode="auto">
          <a:xfrm rot="16200000">
            <a:off x="5025376" y="3814075"/>
            <a:ext cx="648072" cy="582042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154782" y="3867941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endParaRPr lang="ko-KR" altLang="en-US" sz="2400"/>
          </a:p>
        </p:txBody>
      </p:sp>
      <p:sp>
        <p:nvSpPr>
          <p:cNvPr id="49" name="직사각형 48"/>
          <p:cNvSpPr/>
          <p:nvPr/>
        </p:nvSpPr>
        <p:spPr>
          <a:xfrm>
            <a:off x="5786446" y="3157365"/>
            <a:ext cx="2643206" cy="1152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외국어 및 기타자격사항</a:t>
            </a:r>
          </a:p>
          <a:p>
            <a:pPr marL="568325" lvl="1" indent="-284163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Char char="•"/>
              <a:defRPr/>
            </a:pPr>
            <a:endParaRPr lang="en-US" altLang="ko-KR" sz="1600" b="1" kern="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경력 및 병역사항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기본 이력사항</a:t>
            </a:r>
            <a:endParaRPr lang="ko-KR" altLang="en-US" dirty="0"/>
          </a:p>
        </p:txBody>
      </p:sp>
      <p:grpSp>
        <p:nvGrpSpPr>
          <p:cNvPr id="37" name="그룹 36"/>
          <p:cNvGrpSpPr/>
          <p:nvPr/>
        </p:nvGrpSpPr>
        <p:grpSpPr>
          <a:xfrm>
            <a:off x="571472" y="1928802"/>
            <a:ext cx="8001056" cy="1676400"/>
            <a:chOff x="571472" y="1928802"/>
            <a:chExt cx="8001056" cy="1676400"/>
          </a:xfrm>
        </p:grpSpPr>
        <p:sp>
          <p:nvSpPr>
            <p:cNvPr id="231428" name="AutoShape 4"/>
            <p:cNvSpPr>
              <a:spLocks noChangeArrowheads="1"/>
            </p:cNvSpPr>
            <p:nvPr/>
          </p:nvSpPr>
          <p:spPr bwMode="auto">
            <a:xfrm>
              <a:off x="2059016" y="1949440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3071802" y="2105249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3071802" y="2631507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3071802" y="3119425"/>
              <a:ext cx="535785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5500694" y="2081991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00694" y="2608249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571472" y="1928802"/>
              <a:ext cx="1285884" cy="166686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231432" name="Text Box 8"/>
            <p:cNvSpPr txBox="1">
              <a:spLocks noChangeArrowheads="1"/>
            </p:cNvSpPr>
            <p:nvPr/>
          </p:nvSpPr>
          <p:spPr bwMode="auto">
            <a:xfrm>
              <a:off x="825526" y="2571744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4cmX6cm</a:t>
              </a:r>
            </a:p>
          </p:txBody>
        </p:sp>
        <p:sp>
          <p:nvSpPr>
            <p:cNvPr id="231433" name="Text Box 9"/>
            <p:cNvSpPr txBox="1">
              <a:spLocks noChangeArrowheads="1"/>
            </p:cNvSpPr>
            <p:nvPr/>
          </p:nvSpPr>
          <p:spPr bwMode="auto">
            <a:xfrm>
              <a:off x="3159096" y="2145345"/>
              <a:ext cx="5725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endParaRPr lang="en-US" altLang="ko-KR" sz="1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231434" name="Text Box 10"/>
            <p:cNvSpPr txBox="1">
              <a:spLocks noChangeArrowheads="1"/>
            </p:cNvSpPr>
            <p:nvPr/>
          </p:nvSpPr>
          <p:spPr bwMode="auto">
            <a:xfrm>
              <a:off x="3144809" y="2671603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OOOO</a:t>
              </a:r>
              <a:r>
                <a:rPr lang="ko-KR" altLang="en-US" sz="1000" b="1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만원</a:t>
              </a:r>
            </a:p>
          </p:txBody>
        </p:sp>
        <p:sp>
          <p:nvSpPr>
            <p:cNvPr id="231435" name="Text Box 11"/>
            <p:cNvSpPr txBox="1">
              <a:spLocks noChangeArrowheads="1"/>
            </p:cNvSpPr>
            <p:nvPr/>
          </p:nvSpPr>
          <p:spPr bwMode="auto">
            <a:xfrm>
              <a:off x="5651471" y="2156455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OOOO-OO-OO</a:t>
              </a:r>
            </a:p>
          </p:txBody>
        </p:sp>
        <p:sp>
          <p:nvSpPr>
            <p:cNvPr id="231436" name="Text Box 12"/>
            <p:cNvSpPr txBox="1">
              <a:spLocks noChangeArrowheads="1"/>
            </p:cNvSpPr>
            <p:nvPr/>
          </p:nvSpPr>
          <p:spPr bwMode="auto">
            <a:xfrm>
              <a:off x="5651471" y="268271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OOO-OOOO-OOOO</a:t>
              </a:r>
            </a:p>
          </p:txBody>
        </p:sp>
        <p:sp>
          <p:nvSpPr>
            <p:cNvPr id="231437" name="Text Box 13"/>
            <p:cNvSpPr txBox="1">
              <a:spLocks noChangeArrowheads="1"/>
            </p:cNvSpPr>
            <p:nvPr/>
          </p:nvSpPr>
          <p:spPr bwMode="auto">
            <a:xfrm>
              <a:off x="3073371" y="3182779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OOOO – OO</a:t>
              </a:r>
            </a:p>
          </p:txBody>
        </p:sp>
        <p:sp>
          <p:nvSpPr>
            <p:cNvPr id="231438" name="Text Box 14"/>
            <p:cNvSpPr txBox="1">
              <a:spLocks noChangeArrowheads="1"/>
            </p:cNvSpPr>
            <p:nvPr/>
          </p:nvSpPr>
          <p:spPr bwMode="auto">
            <a:xfrm>
              <a:off x="2216361" y="2145345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이     </a:t>
              </a:r>
              <a:r>
                <a:rPr lang="ko-KR" altLang="en-US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름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31439" name="Text Box 15"/>
            <p:cNvSpPr txBox="1">
              <a:spLocks noChangeArrowheads="1"/>
            </p:cNvSpPr>
            <p:nvPr/>
          </p:nvSpPr>
          <p:spPr bwMode="auto">
            <a:xfrm>
              <a:off x="2197311" y="267160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231440" name="Text Box 16"/>
            <p:cNvSpPr txBox="1">
              <a:spLocks noChangeArrowheads="1"/>
            </p:cNvSpPr>
            <p:nvPr/>
          </p:nvSpPr>
          <p:spPr bwMode="auto">
            <a:xfrm>
              <a:off x="2235411" y="3182779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231441" name="Text Box 17"/>
            <p:cNvSpPr txBox="1">
              <a:spLocks noChangeArrowheads="1"/>
            </p:cNvSpPr>
            <p:nvPr/>
          </p:nvSpPr>
          <p:spPr bwMode="auto">
            <a:xfrm>
              <a:off x="4700475" y="2145345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31442" name="Text Box 18"/>
            <p:cNvSpPr txBox="1">
              <a:spLocks noChangeArrowheads="1"/>
            </p:cNvSpPr>
            <p:nvPr/>
          </p:nvSpPr>
          <p:spPr bwMode="auto">
            <a:xfrm>
              <a:off x="4700475" y="267160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전화번호</a:t>
              </a: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571472" y="4071942"/>
            <a:ext cx="8001056" cy="1666866"/>
            <a:chOff x="571472" y="4071942"/>
            <a:chExt cx="8001056" cy="1666866"/>
          </a:xfrm>
        </p:grpSpPr>
        <p:sp>
          <p:nvSpPr>
            <p:cNvPr id="47" name="AutoShape 4"/>
            <p:cNvSpPr>
              <a:spLocks noChangeArrowheads="1"/>
            </p:cNvSpPr>
            <p:nvPr/>
          </p:nvSpPr>
          <p:spPr bwMode="auto">
            <a:xfrm>
              <a:off x="571472" y="4071942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1444" name="AutoShape 20"/>
            <p:cNvSpPr>
              <a:spLocks noChangeArrowheads="1"/>
            </p:cNvSpPr>
            <p:nvPr/>
          </p:nvSpPr>
          <p:spPr bwMode="auto">
            <a:xfrm>
              <a:off x="698471" y="495460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45" name="AutoShape 21"/>
            <p:cNvSpPr>
              <a:spLocks noChangeArrowheads="1"/>
            </p:cNvSpPr>
            <p:nvPr/>
          </p:nvSpPr>
          <p:spPr bwMode="auto">
            <a:xfrm>
              <a:off x="698471" y="426880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나이</a:t>
              </a:r>
            </a:p>
          </p:txBody>
        </p:sp>
        <p:sp>
          <p:nvSpPr>
            <p:cNvPr id="231446" name="AutoShape 22"/>
            <p:cNvSpPr>
              <a:spLocks noChangeArrowheads="1"/>
            </p:cNvSpPr>
            <p:nvPr/>
          </p:nvSpPr>
          <p:spPr bwMode="auto">
            <a:xfrm>
              <a:off x="1763684" y="4956190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47" name="AutoShape 23"/>
            <p:cNvSpPr>
              <a:spLocks noChangeArrowheads="1"/>
            </p:cNvSpPr>
            <p:nvPr/>
          </p:nvSpPr>
          <p:spPr bwMode="auto">
            <a:xfrm>
              <a:off x="1763684" y="4270390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신장</a:t>
              </a:r>
            </a:p>
          </p:txBody>
        </p:sp>
        <p:sp>
          <p:nvSpPr>
            <p:cNvPr id="231448" name="AutoShape 24"/>
            <p:cNvSpPr>
              <a:spLocks noChangeArrowheads="1"/>
            </p:cNvSpPr>
            <p:nvPr/>
          </p:nvSpPr>
          <p:spPr bwMode="auto">
            <a:xfrm>
              <a:off x="2828896" y="4957777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49" name="AutoShape 25"/>
            <p:cNvSpPr>
              <a:spLocks noChangeArrowheads="1"/>
            </p:cNvSpPr>
            <p:nvPr/>
          </p:nvSpPr>
          <p:spPr bwMode="auto">
            <a:xfrm>
              <a:off x="2828896" y="4271977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체중</a:t>
              </a:r>
            </a:p>
          </p:txBody>
        </p:sp>
        <p:sp>
          <p:nvSpPr>
            <p:cNvPr id="231450" name="AutoShape 26"/>
            <p:cNvSpPr>
              <a:spLocks noChangeArrowheads="1"/>
            </p:cNvSpPr>
            <p:nvPr/>
          </p:nvSpPr>
          <p:spPr bwMode="auto">
            <a:xfrm>
              <a:off x="3894109" y="4959365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51" name="AutoShape 27"/>
            <p:cNvSpPr>
              <a:spLocks noChangeArrowheads="1"/>
            </p:cNvSpPr>
            <p:nvPr/>
          </p:nvSpPr>
          <p:spPr bwMode="auto">
            <a:xfrm>
              <a:off x="3894109" y="4273565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혈액형</a:t>
              </a:r>
            </a:p>
          </p:txBody>
        </p:sp>
        <p:sp>
          <p:nvSpPr>
            <p:cNvPr id="231452" name="AutoShape 28"/>
            <p:cNvSpPr>
              <a:spLocks noChangeArrowheads="1"/>
            </p:cNvSpPr>
            <p:nvPr/>
          </p:nvSpPr>
          <p:spPr bwMode="auto">
            <a:xfrm>
              <a:off x="4959321" y="496095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53" name="AutoShape 29"/>
            <p:cNvSpPr>
              <a:spLocks noChangeArrowheads="1"/>
            </p:cNvSpPr>
            <p:nvPr/>
          </p:nvSpPr>
          <p:spPr bwMode="auto">
            <a:xfrm>
              <a:off x="4959321" y="427515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취미</a:t>
              </a:r>
            </a:p>
          </p:txBody>
        </p:sp>
        <p:sp>
          <p:nvSpPr>
            <p:cNvPr id="231454" name="AutoShape 30"/>
            <p:cNvSpPr>
              <a:spLocks noChangeArrowheads="1"/>
            </p:cNvSpPr>
            <p:nvPr/>
          </p:nvSpPr>
          <p:spPr bwMode="auto">
            <a:xfrm>
              <a:off x="6024534" y="4962540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55" name="AutoShape 31"/>
            <p:cNvSpPr>
              <a:spLocks noChangeArrowheads="1"/>
            </p:cNvSpPr>
            <p:nvPr/>
          </p:nvSpPr>
          <p:spPr bwMode="auto">
            <a:xfrm>
              <a:off x="6024534" y="4276740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특기</a:t>
              </a:r>
            </a:p>
          </p:txBody>
        </p:sp>
        <p:grpSp>
          <p:nvGrpSpPr>
            <p:cNvPr id="46" name="그룹 45"/>
            <p:cNvGrpSpPr/>
            <p:nvPr/>
          </p:nvGrpSpPr>
          <p:grpSpPr>
            <a:xfrm>
              <a:off x="7286644" y="4071942"/>
              <a:ext cx="1285884" cy="1666866"/>
              <a:chOff x="7286644" y="4071942"/>
              <a:chExt cx="1285884" cy="1666866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44" name="모서리가 둥근 직사각형 43"/>
              <p:cNvSpPr/>
              <p:nvPr/>
            </p:nvSpPr>
            <p:spPr>
              <a:xfrm>
                <a:off x="7286644" y="4071942"/>
                <a:ext cx="1285884" cy="166686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dirty="0"/>
              </a:p>
            </p:txBody>
          </p:sp>
          <p:sp>
            <p:nvSpPr>
              <p:cNvPr id="45" name="Text Box 8"/>
              <p:cNvSpPr txBox="1">
                <a:spLocks noChangeArrowheads="1"/>
              </p:cNvSpPr>
              <p:nvPr/>
            </p:nvSpPr>
            <p:spPr bwMode="auto">
              <a:xfrm>
                <a:off x="7540698" y="4674394"/>
                <a:ext cx="777777" cy="40011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사진입력</a:t>
                </a:r>
              </a:p>
              <a:p>
                <a:pPr algn="ctr"/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4cmX6cm</a:t>
                </a: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가족 및 주거사항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323205" y="1682750"/>
            <a:ext cx="4968875" cy="4338638"/>
            <a:chOff x="207963" y="1682750"/>
            <a:chExt cx="4968875" cy="4338638"/>
          </a:xfrm>
        </p:grpSpPr>
        <p:sp>
          <p:nvSpPr>
            <p:cNvPr id="232452" name="AutoShape 4"/>
            <p:cNvSpPr>
              <a:spLocks noChangeArrowheads="1"/>
            </p:cNvSpPr>
            <p:nvPr/>
          </p:nvSpPr>
          <p:spPr bwMode="auto">
            <a:xfrm>
              <a:off x="207963" y="1682750"/>
              <a:ext cx="4968875" cy="4338638"/>
            </a:xfrm>
            <a:prstGeom prst="roundRect">
              <a:avLst>
                <a:gd name="adj" fmla="val 2810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2453" name="AutoShape 5"/>
            <p:cNvSpPr>
              <a:spLocks noChangeArrowheads="1"/>
            </p:cNvSpPr>
            <p:nvPr/>
          </p:nvSpPr>
          <p:spPr bwMode="auto">
            <a:xfrm>
              <a:off x="3643313" y="5245117"/>
              <a:ext cx="146208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54" name="AutoShape 6"/>
            <p:cNvSpPr>
              <a:spLocks noChangeArrowheads="1"/>
            </p:cNvSpPr>
            <p:nvPr/>
          </p:nvSpPr>
          <p:spPr bwMode="auto">
            <a:xfrm>
              <a:off x="2546351" y="5245117"/>
              <a:ext cx="102393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55" name="AutoShape 7"/>
            <p:cNvSpPr>
              <a:spLocks noChangeArrowheads="1"/>
            </p:cNvSpPr>
            <p:nvPr/>
          </p:nvSpPr>
          <p:spPr bwMode="auto">
            <a:xfrm>
              <a:off x="1303338" y="5245117"/>
              <a:ext cx="1171575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56" name="AutoShape 8"/>
            <p:cNvSpPr>
              <a:spLocks noChangeArrowheads="1"/>
            </p:cNvSpPr>
            <p:nvPr/>
          </p:nvSpPr>
          <p:spPr bwMode="auto">
            <a:xfrm>
              <a:off x="280988" y="5245117"/>
              <a:ext cx="950913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57" name="AutoShape 9"/>
            <p:cNvSpPr>
              <a:spLocks noChangeArrowheads="1"/>
            </p:cNvSpPr>
            <p:nvPr/>
          </p:nvSpPr>
          <p:spPr bwMode="auto">
            <a:xfrm>
              <a:off x="3643313" y="4529154"/>
              <a:ext cx="146208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58" name="AutoShape 10"/>
            <p:cNvSpPr>
              <a:spLocks noChangeArrowheads="1"/>
            </p:cNvSpPr>
            <p:nvPr/>
          </p:nvSpPr>
          <p:spPr bwMode="auto">
            <a:xfrm>
              <a:off x="2546351" y="4529154"/>
              <a:ext cx="102393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59" name="AutoShape 11"/>
            <p:cNvSpPr>
              <a:spLocks noChangeArrowheads="1"/>
            </p:cNvSpPr>
            <p:nvPr/>
          </p:nvSpPr>
          <p:spPr bwMode="auto">
            <a:xfrm>
              <a:off x="1303338" y="4529154"/>
              <a:ext cx="1171575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60" name="AutoShape 12"/>
            <p:cNvSpPr>
              <a:spLocks noChangeArrowheads="1"/>
            </p:cNvSpPr>
            <p:nvPr/>
          </p:nvSpPr>
          <p:spPr bwMode="auto">
            <a:xfrm>
              <a:off x="280988" y="4529154"/>
              <a:ext cx="950913" cy="609600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61" name="AutoShape 13"/>
            <p:cNvSpPr>
              <a:spLocks noChangeArrowheads="1"/>
            </p:cNvSpPr>
            <p:nvPr/>
          </p:nvSpPr>
          <p:spPr bwMode="auto">
            <a:xfrm>
              <a:off x="3643313" y="3805254"/>
              <a:ext cx="146208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62" name="AutoShape 14"/>
            <p:cNvSpPr>
              <a:spLocks noChangeArrowheads="1"/>
            </p:cNvSpPr>
            <p:nvPr/>
          </p:nvSpPr>
          <p:spPr bwMode="auto">
            <a:xfrm>
              <a:off x="2546351" y="3805254"/>
              <a:ext cx="102393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63" name="AutoShape 15"/>
            <p:cNvSpPr>
              <a:spLocks noChangeArrowheads="1"/>
            </p:cNvSpPr>
            <p:nvPr/>
          </p:nvSpPr>
          <p:spPr bwMode="auto">
            <a:xfrm>
              <a:off x="1303338" y="3805254"/>
              <a:ext cx="1171575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64" name="AutoShape 16"/>
            <p:cNvSpPr>
              <a:spLocks noChangeArrowheads="1"/>
            </p:cNvSpPr>
            <p:nvPr/>
          </p:nvSpPr>
          <p:spPr bwMode="auto">
            <a:xfrm>
              <a:off x="280988" y="3805254"/>
              <a:ext cx="950913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65" name="AutoShape 17"/>
            <p:cNvSpPr>
              <a:spLocks noChangeArrowheads="1"/>
            </p:cNvSpPr>
            <p:nvPr/>
          </p:nvSpPr>
          <p:spPr bwMode="auto">
            <a:xfrm>
              <a:off x="3643313" y="3084529"/>
              <a:ext cx="146208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66" name="AutoShape 18"/>
            <p:cNvSpPr>
              <a:spLocks noChangeArrowheads="1"/>
            </p:cNvSpPr>
            <p:nvPr/>
          </p:nvSpPr>
          <p:spPr bwMode="auto">
            <a:xfrm>
              <a:off x="2546351" y="3084529"/>
              <a:ext cx="102393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67" name="AutoShape 19"/>
            <p:cNvSpPr>
              <a:spLocks noChangeArrowheads="1"/>
            </p:cNvSpPr>
            <p:nvPr/>
          </p:nvSpPr>
          <p:spPr bwMode="auto">
            <a:xfrm>
              <a:off x="1303338" y="3084529"/>
              <a:ext cx="1171575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68" name="AutoShape 20"/>
            <p:cNvSpPr>
              <a:spLocks noChangeArrowheads="1"/>
            </p:cNvSpPr>
            <p:nvPr/>
          </p:nvSpPr>
          <p:spPr bwMode="auto">
            <a:xfrm>
              <a:off x="280988" y="3084529"/>
              <a:ext cx="950913" cy="614363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69" name="AutoShape 21"/>
            <p:cNvSpPr>
              <a:spLocks noChangeArrowheads="1"/>
            </p:cNvSpPr>
            <p:nvPr/>
          </p:nvSpPr>
          <p:spPr bwMode="auto">
            <a:xfrm>
              <a:off x="3643313" y="2368567"/>
              <a:ext cx="146208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70" name="AutoShape 22"/>
            <p:cNvSpPr>
              <a:spLocks noChangeArrowheads="1"/>
            </p:cNvSpPr>
            <p:nvPr/>
          </p:nvSpPr>
          <p:spPr bwMode="auto">
            <a:xfrm>
              <a:off x="2546351" y="2368567"/>
              <a:ext cx="102393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71" name="AutoShape 23"/>
            <p:cNvSpPr>
              <a:spLocks noChangeArrowheads="1"/>
            </p:cNvSpPr>
            <p:nvPr/>
          </p:nvSpPr>
          <p:spPr bwMode="auto">
            <a:xfrm>
              <a:off x="1303338" y="2368567"/>
              <a:ext cx="1171575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72" name="AutoShape 24"/>
            <p:cNvSpPr>
              <a:spLocks noChangeArrowheads="1"/>
            </p:cNvSpPr>
            <p:nvPr/>
          </p:nvSpPr>
          <p:spPr bwMode="auto">
            <a:xfrm>
              <a:off x="280988" y="2368567"/>
              <a:ext cx="950913" cy="609600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2473" name="AutoShape 25"/>
            <p:cNvSpPr>
              <a:spLocks noChangeArrowheads="1"/>
            </p:cNvSpPr>
            <p:nvPr/>
          </p:nvSpPr>
          <p:spPr bwMode="auto">
            <a:xfrm>
              <a:off x="3679559" y="1857381"/>
              <a:ext cx="1425841" cy="438161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비고</a:t>
              </a:r>
            </a:p>
          </p:txBody>
        </p:sp>
        <p:sp>
          <p:nvSpPr>
            <p:cNvPr id="232474" name="AutoShape 26"/>
            <p:cNvSpPr>
              <a:spLocks noChangeArrowheads="1"/>
            </p:cNvSpPr>
            <p:nvPr/>
          </p:nvSpPr>
          <p:spPr bwMode="auto">
            <a:xfrm>
              <a:off x="2571735" y="1857381"/>
              <a:ext cx="998553" cy="438161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연령</a:t>
              </a:r>
            </a:p>
          </p:txBody>
        </p:sp>
        <p:sp>
          <p:nvSpPr>
            <p:cNvPr id="232475" name="AutoShape 27"/>
            <p:cNvSpPr>
              <a:spLocks noChangeArrowheads="1"/>
            </p:cNvSpPr>
            <p:nvPr/>
          </p:nvSpPr>
          <p:spPr bwMode="auto">
            <a:xfrm>
              <a:off x="1332383" y="1857381"/>
              <a:ext cx="1142530" cy="438161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성명</a:t>
              </a:r>
            </a:p>
          </p:txBody>
        </p:sp>
        <p:sp>
          <p:nvSpPr>
            <p:cNvPr id="232476" name="AutoShape 28"/>
            <p:cNvSpPr>
              <a:spLocks noChangeArrowheads="1"/>
            </p:cNvSpPr>
            <p:nvPr/>
          </p:nvSpPr>
          <p:spPr bwMode="auto">
            <a:xfrm>
              <a:off x="304563" y="1857381"/>
              <a:ext cx="927338" cy="438161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관계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5364163" y="2805123"/>
            <a:ext cx="3600450" cy="2195513"/>
            <a:chOff x="5364163" y="2805123"/>
            <a:chExt cx="3600450" cy="2195513"/>
          </a:xfrm>
        </p:grpSpPr>
        <p:sp>
          <p:nvSpPr>
            <p:cNvPr id="232477" name="AutoShape 29"/>
            <p:cNvSpPr>
              <a:spLocks noChangeArrowheads="1"/>
            </p:cNvSpPr>
            <p:nvPr/>
          </p:nvSpPr>
          <p:spPr bwMode="auto">
            <a:xfrm>
              <a:off x="5364163" y="2805123"/>
              <a:ext cx="3600450" cy="2195513"/>
            </a:xfrm>
            <a:prstGeom prst="roundRect">
              <a:avLst>
                <a:gd name="adj" fmla="val 4894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32478" name="AutoShape 30"/>
            <p:cNvSpPr>
              <a:spLocks noChangeArrowheads="1"/>
            </p:cNvSpPr>
            <p:nvPr/>
          </p:nvSpPr>
          <p:spPr bwMode="auto">
            <a:xfrm>
              <a:off x="5430838" y="2897198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결혼여부</a:t>
              </a:r>
            </a:p>
          </p:txBody>
        </p:sp>
        <p:sp>
          <p:nvSpPr>
            <p:cNvPr id="232479" name="AutoShape 31"/>
            <p:cNvSpPr>
              <a:spLocks noChangeArrowheads="1"/>
            </p:cNvSpPr>
            <p:nvPr/>
          </p:nvSpPr>
          <p:spPr bwMode="auto">
            <a:xfrm>
              <a:off x="6583363" y="2897198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 혼      ■ 미 혼</a:t>
              </a:r>
            </a:p>
          </p:txBody>
        </p:sp>
        <p:sp>
          <p:nvSpPr>
            <p:cNvPr id="232480" name="AutoShape 32"/>
            <p:cNvSpPr>
              <a:spLocks noChangeArrowheads="1"/>
            </p:cNvSpPr>
            <p:nvPr/>
          </p:nvSpPr>
          <p:spPr bwMode="auto">
            <a:xfrm>
              <a:off x="5430838" y="3592523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  <p:sp>
          <p:nvSpPr>
            <p:cNvPr id="232481" name="AutoShape 33"/>
            <p:cNvSpPr>
              <a:spLocks noChangeArrowheads="1"/>
            </p:cNvSpPr>
            <p:nvPr/>
          </p:nvSpPr>
          <p:spPr bwMode="auto">
            <a:xfrm>
              <a:off x="6583363" y="3592523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자택 □전세 □월세</a:t>
              </a:r>
            </a:p>
          </p:txBody>
        </p:sp>
        <p:sp>
          <p:nvSpPr>
            <p:cNvPr id="232482" name="AutoShape 34"/>
            <p:cNvSpPr>
              <a:spLocks noChangeArrowheads="1"/>
            </p:cNvSpPr>
            <p:nvPr/>
          </p:nvSpPr>
          <p:spPr bwMode="auto">
            <a:xfrm>
              <a:off x="5430838" y="4294198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보훈여부</a:t>
              </a:r>
            </a:p>
          </p:txBody>
        </p:sp>
        <p:sp>
          <p:nvSpPr>
            <p:cNvPr id="232483" name="AutoShape 35"/>
            <p:cNvSpPr>
              <a:spLocks noChangeArrowheads="1"/>
            </p:cNvSpPr>
            <p:nvPr/>
          </p:nvSpPr>
          <p:spPr bwMode="auto">
            <a:xfrm>
              <a:off x="6583363" y="4294198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 상    ■ 비 대상</a:t>
              </a:r>
            </a:p>
          </p:txBody>
        </p:sp>
        <p:sp>
          <p:nvSpPr>
            <p:cNvPr id="35" name="AutoShape 32"/>
            <p:cNvSpPr>
              <a:spLocks noChangeArrowheads="1"/>
            </p:cNvSpPr>
            <p:nvPr/>
          </p:nvSpPr>
          <p:spPr bwMode="auto">
            <a:xfrm>
              <a:off x="5430838" y="3602043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학력 및 성적사항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727075" y="1589107"/>
            <a:ext cx="5500688" cy="1439863"/>
            <a:chOff x="727075" y="1589107"/>
            <a:chExt cx="5500688" cy="1439863"/>
          </a:xfrm>
        </p:grpSpPr>
        <p:sp>
          <p:nvSpPr>
            <p:cNvPr id="233479" name="Rectangle 7"/>
            <p:cNvSpPr>
              <a:spLocks noChangeArrowheads="1"/>
            </p:cNvSpPr>
            <p:nvPr/>
          </p:nvSpPr>
          <p:spPr bwMode="auto">
            <a:xfrm>
              <a:off x="1258888" y="1589107"/>
              <a:ext cx="4968875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5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1" name="Oval 9"/>
            <p:cNvSpPr>
              <a:spLocks noChangeArrowheads="1"/>
            </p:cNvSpPr>
            <p:nvPr/>
          </p:nvSpPr>
          <p:spPr bwMode="auto">
            <a:xfrm>
              <a:off x="749300" y="1795499"/>
              <a:ext cx="981075" cy="981075"/>
            </a:xfrm>
            <a:prstGeom prst="ellipse">
              <a:avLst/>
            </a:prstGeom>
            <a:solidFill>
              <a:schemeClr val="accent5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2" name="Text Box 10"/>
            <p:cNvSpPr txBox="1">
              <a:spLocks noChangeArrowheads="1"/>
            </p:cNvSpPr>
            <p:nvPr/>
          </p:nvSpPr>
          <p:spPr bwMode="auto">
            <a:xfrm>
              <a:off x="727075" y="2171577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233496" name="Text Box 24"/>
            <p:cNvSpPr txBox="1">
              <a:spLocks noChangeArrowheads="1"/>
            </p:cNvSpPr>
            <p:nvPr/>
          </p:nvSpPr>
          <p:spPr bwMode="auto">
            <a:xfrm>
              <a:off x="1835150" y="2179514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735013" y="3244870"/>
            <a:ext cx="5492750" cy="1439863"/>
            <a:chOff x="735013" y="3244870"/>
            <a:chExt cx="5492750" cy="1439863"/>
          </a:xfrm>
        </p:grpSpPr>
        <p:sp>
          <p:nvSpPr>
            <p:cNvPr id="233492" name="Rectangle 20"/>
            <p:cNvSpPr>
              <a:spLocks noChangeArrowheads="1"/>
            </p:cNvSpPr>
            <p:nvPr/>
          </p:nvSpPr>
          <p:spPr bwMode="auto">
            <a:xfrm>
              <a:off x="1258888" y="3244870"/>
              <a:ext cx="4968875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5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94" name="Oval 22"/>
            <p:cNvSpPr>
              <a:spLocks noChangeArrowheads="1"/>
            </p:cNvSpPr>
            <p:nvPr/>
          </p:nvSpPr>
          <p:spPr bwMode="auto">
            <a:xfrm>
              <a:off x="757238" y="3460787"/>
              <a:ext cx="979487" cy="979488"/>
            </a:xfrm>
            <a:prstGeom prst="ellipse">
              <a:avLst/>
            </a:prstGeom>
            <a:solidFill>
              <a:schemeClr val="accent5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95" name="Text Box 23"/>
            <p:cNvSpPr txBox="1">
              <a:spLocks noChangeArrowheads="1"/>
            </p:cNvSpPr>
            <p:nvPr/>
          </p:nvSpPr>
          <p:spPr bwMode="auto">
            <a:xfrm>
              <a:off x="735013" y="3836864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233497" name="Text Box 25"/>
            <p:cNvSpPr txBox="1">
              <a:spLocks noChangeArrowheads="1"/>
            </p:cNvSpPr>
            <p:nvPr/>
          </p:nvSpPr>
          <p:spPr bwMode="auto">
            <a:xfrm>
              <a:off x="1835150" y="3836864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735013" y="4973657"/>
            <a:ext cx="5492750" cy="1439863"/>
            <a:chOff x="735013" y="4973657"/>
            <a:chExt cx="5492750" cy="1439863"/>
          </a:xfrm>
        </p:grpSpPr>
        <p:sp>
          <p:nvSpPr>
            <p:cNvPr id="233486" name="Rectangle 14"/>
            <p:cNvSpPr>
              <a:spLocks noChangeArrowheads="1"/>
            </p:cNvSpPr>
            <p:nvPr/>
          </p:nvSpPr>
          <p:spPr bwMode="auto">
            <a:xfrm>
              <a:off x="1258888" y="4973657"/>
              <a:ext cx="4968875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5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8" name="Oval 16"/>
            <p:cNvSpPr>
              <a:spLocks noChangeArrowheads="1"/>
            </p:cNvSpPr>
            <p:nvPr/>
          </p:nvSpPr>
          <p:spPr bwMode="auto">
            <a:xfrm>
              <a:off x="757238" y="5187987"/>
              <a:ext cx="979487" cy="979488"/>
            </a:xfrm>
            <a:prstGeom prst="ellipse">
              <a:avLst/>
            </a:prstGeom>
            <a:solidFill>
              <a:schemeClr val="accent5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9" name="Text Box 17"/>
            <p:cNvSpPr txBox="1">
              <a:spLocks noChangeArrowheads="1"/>
            </p:cNvSpPr>
            <p:nvPr/>
          </p:nvSpPr>
          <p:spPr bwMode="auto">
            <a:xfrm>
              <a:off x="735013" y="5564064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233498" name="Text Box 26"/>
            <p:cNvSpPr txBox="1">
              <a:spLocks noChangeArrowheads="1"/>
            </p:cNvSpPr>
            <p:nvPr/>
          </p:nvSpPr>
          <p:spPr bwMode="auto">
            <a:xfrm>
              <a:off x="1835150" y="5564064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sp>
        <p:nvSpPr>
          <p:cNvPr id="233499" name="AutoShape 27"/>
          <p:cNvSpPr>
            <a:spLocks noChangeArrowheads="1"/>
          </p:cNvSpPr>
          <p:nvPr/>
        </p:nvSpPr>
        <p:spPr bwMode="auto">
          <a:xfrm>
            <a:off x="6429388" y="1552594"/>
            <a:ext cx="1977994" cy="4876802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lt1"/>
              </a:solidFill>
            </a:endParaRPr>
          </a:p>
        </p:txBody>
      </p:sp>
      <p:sp>
        <p:nvSpPr>
          <p:cNvPr id="233500" name="Text Box 28"/>
          <p:cNvSpPr txBox="1">
            <a:spLocks noChangeArrowheads="1"/>
          </p:cNvSpPr>
          <p:nvPr/>
        </p:nvSpPr>
        <p:spPr bwMode="auto">
          <a:xfrm>
            <a:off x="6734173" y="3811607"/>
            <a:ext cx="13684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 입력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외국어 및 기타 자격사항</a:t>
            </a:r>
          </a:p>
        </p:txBody>
      </p:sp>
      <p:sp>
        <p:nvSpPr>
          <p:cNvPr id="234516" name="AutoShape 20"/>
          <p:cNvSpPr>
            <a:spLocks noChangeArrowheads="1"/>
          </p:cNvSpPr>
          <p:nvPr/>
        </p:nvSpPr>
        <p:spPr bwMode="auto">
          <a:xfrm>
            <a:off x="6100763" y="5003800"/>
            <a:ext cx="2586037" cy="1476375"/>
          </a:xfrm>
          <a:prstGeom prst="roundRect">
            <a:avLst>
              <a:gd name="adj" fmla="val 8819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 dirty="0">
              <a:solidFill>
                <a:schemeClr val="accent3">
                  <a:lumMod val="40000"/>
                  <a:lumOff val="60000"/>
                </a:schemeClr>
              </a:solidFill>
              <a:latin typeface="+mn-ea"/>
            </a:endParaRPr>
          </a:p>
        </p:txBody>
      </p:sp>
      <p:sp>
        <p:nvSpPr>
          <p:cNvPr id="234517" name="AutoShape 21"/>
          <p:cNvSpPr>
            <a:spLocks noChangeArrowheads="1"/>
          </p:cNvSpPr>
          <p:nvPr/>
        </p:nvSpPr>
        <p:spPr bwMode="auto">
          <a:xfrm>
            <a:off x="6167438" y="5080000"/>
            <a:ext cx="936625" cy="382588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TOEIC</a:t>
            </a:r>
          </a:p>
        </p:txBody>
      </p:sp>
      <p:sp>
        <p:nvSpPr>
          <p:cNvPr id="234518" name="AutoShape 22"/>
          <p:cNvSpPr>
            <a:spLocks noChangeArrowheads="1"/>
          </p:cNvSpPr>
          <p:nvPr/>
        </p:nvSpPr>
        <p:spPr bwMode="auto">
          <a:xfrm>
            <a:off x="7177088" y="5080000"/>
            <a:ext cx="1439862" cy="38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OOO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점</a:t>
            </a:r>
          </a:p>
        </p:txBody>
      </p:sp>
      <p:sp>
        <p:nvSpPr>
          <p:cNvPr id="234519" name="AutoShape 23"/>
          <p:cNvSpPr>
            <a:spLocks noChangeArrowheads="1"/>
          </p:cNvSpPr>
          <p:nvPr/>
        </p:nvSpPr>
        <p:spPr bwMode="auto">
          <a:xfrm>
            <a:off x="6167438" y="5546725"/>
            <a:ext cx="936625" cy="382588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TOFEL</a:t>
            </a:r>
            <a:endParaRPr lang="en-US" altLang="ko-KR" sz="1000" b="1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34520" name="AutoShape 24"/>
          <p:cNvSpPr>
            <a:spLocks noChangeArrowheads="1"/>
          </p:cNvSpPr>
          <p:nvPr/>
        </p:nvSpPr>
        <p:spPr bwMode="auto">
          <a:xfrm>
            <a:off x="7177088" y="5546725"/>
            <a:ext cx="1439862" cy="38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OOO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점</a:t>
            </a:r>
          </a:p>
        </p:txBody>
      </p:sp>
      <p:sp>
        <p:nvSpPr>
          <p:cNvPr id="234521" name="AutoShape 25"/>
          <p:cNvSpPr>
            <a:spLocks noChangeArrowheads="1"/>
          </p:cNvSpPr>
          <p:nvPr/>
        </p:nvSpPr>
        <p:spPr bwMode="auto">
          <a:xfrm>
            <a:off x="6167438" y="6011863"/>
            <a:ext cx="936625" cy="382588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TEPS</a:t>
            </a:r>
            <a:endParaRPr lang="en-US" altLang="ko-KR" sz="1000" b="1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34522" name="AutoShape 26"/>
          <p:cNvSpPr>
            <a:spLocks noChangeArrowheads="1"/>
          </p:cNvSpPr>
          <p:nvPr/>
        </p:nvSpPr>
        <p:spPr bwMode="auto">
          <a:xfrm>
            <a:off x="7177088" y="6011863"/>
            <a:ext cx="1439862" cy="38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OOO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점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714348" y="2428868"/>
            <a:ext cx="7572428" cy="2143140"/>
            <a:chOff x="714348" y="2428868"/>
            <a:chExt cx="7572428" cy="2143140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714348" y="2428868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857224" y="3071810"/>
              <a:ext cx="1928826" cy="1381114"/>
            </a:xfrm>
            <a:prstGeom prst="roundRect">
              <a:avLst>
                <a:gd name="adj" fmla="val 97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857224" y="2571744"/>
              <a:ext cx="1928826" cy="404804"/>
            </a:xfrm>
            <a:prstGeom prst="roundRect">
              <a:avLst>
                <a:gd name="adj" fmla="val 217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4508" name="Text Box 12"/>
            <p:cNvSpPr txBox="1">
              <a:spLocks noChangeArrowheads="1"/>
            </p:cNvSpPr>
            <p:nvPr/>
          </p:nvSpPr>
          <p:spPr bwMode="auto">
            <a:xfrm>
              <a:off x="1428728" y="264318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1" name="Text Box 13"/>
            <p:cNvSpPr txBox="1">
              <a:spLocks noChangeArrowheads="1"/>
            </p:cNvSpPr>
            <p:nvPr/>
          </p:nvSpPr>
          <p:spPr bwMode="auto">
            <a:xfrm>
              <a:off x="1357290" y="3500438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3428992" y="2428868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3571868" y="3071810"/>
              <a:ext cx="1928826" cy="1381114"/>
            </a:xfrm>
            <a:prstGeom prst="roundRect">
              <a:avLst>
                <a:gd name="adj" fmla="val 770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모서리가 둥근 직사각형 33"/>
            <p:cNvSpPr/>
            <p:nvPr/>
          </p:nvSpPr>
          <p:spPr>
            <a:xfrm>
              <a:off x="3571868" y="2571744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Text Box 12"/>
            <p:cNvSpPr txBox="1">
              <a:spLocks noChangeArrowheads="1"/>
            </p:cNvSpPr>
            <p:nvPr/>
          </p:nvSpPr>
          <p:spPr bwMode="auto">
            <a:xfrm>
              <a:off x="4143372" y="264318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6" name="Text Box 13"/>
            <p:cNvSpPr txBox="1">
              <a:spLocks noChangeArrowheads="1"/>
            </p:cNvSpPr>
            <p:nvPr/>
          </p:nvSpPr>
          <p:spPr bwMode="auto">
            <a:xfrm>
              <a:off x="4071934" y="3500438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6072198" y="2428868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6215074" y="3071810"/>
              <a:ext cx="1928826" cy="1381114"/>
            </a:xfrm>
            <a:prstGeom prst="roundRect">
              <a:avLst>
                <a:gd name="adj" fmla="val 90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6215074" y="2571744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Text Box 12"/>
            <p:cNvSpPr txBox="1">
              <a:spLocks noChangeArrowheads="1"/>
            </p:cNvSpPr>
            <p:nvPr/>
          </p:nvSpPr>
          <p:spPr bwMode="auto">
            <a:xfrm>
              <a:off x="6786578" y="264318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41" name="Text Box 13"/>
            <p:cNvSpPr txBox="1">
              <a:spLocks noChangeArrowheads="1"/>
            </p:cNvSpPr>
            <p:nvPr/>
          </p:nvSpPr>
          <p:spPr bwMode="auto">
            <a:xfrm>
              <a:off x="6715140" y="3500438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그룹 35"/>
          <p:cNvGrpSpPr/>
          <p:nvPr/>
        </p:nvGrpSpPr>
        <p:grpSpPr>
          <a:xfrm>
            <a:off x="4500562" y="1714488"/>
            <a:ext cx="4143404" cy="2304256"/>
            <a:chOff x="285720" y="1428736"/>
            <a:chExt cx="4143404" cy="2304256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85720" y="1428736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rgbClr val="D4F4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8" name="직선 연결선 37"/>
            <p:cNvCxnSpPr/>
            <p:nvPr/>
          </p:nvCxnSpPr>
          <p:spPr>
            <a:xfrm flipV="1">
              <a:off x="394130" y="1855059"/>
              <a:ext cx="3892118" cy="2305"/>
            </a:xfrm>
            <a:prstGeom prst="line">
              <a:avLst/>
            </a:prstGeom>
            <a:ln w="12700">
              <a:solidFill>
                <a:srgbClr val="7FDDB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425450" y="1539705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2CAA6E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2CAA6E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2CAA6E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2CAA6E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2997200" y="1539705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2CAA6E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458788" y="1963738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285720" y="4071942"/>
            <a:ext cx="4143404" cy="2304256"/>
            <a:chOff x="285720" y="4071942"/>
            <a:chExt cx="4143404" cy="2304256"/>
          </a:xfrm>
        </p:grpSpPr>
        <p:sp>
          <p:nvSpPr>
            <p:cNvPr id="43" name="모서리가 둥근 직사각형 42"/>
            <p:cNvSpPr/>
            <p:nvPr/>
          </p:nvSpPr>
          <p:spPr>
            <a:xfrm>
              <a:off x="285720" y="4071942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rgbClr val="D4F4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44" name="직선 연결선 43"/>
            <p:cNvCxnSpPr/>
            <p:nvPr/>
          </p:nvCxnSpPr>
          <p:spPr>
            <a:xfrm flipV="1">
              <a:off x="394130" y="4498265"/>
              <a:ext cx="3892118" cy="2305"/>
            </a:xfrm>
            <a:prstGeom prst="line">
              <a:avLst/>
            </a:prstGeom>
            <a:ln w="12700">
              <a:solidFill>
                <a:srgbClr val="7FDDB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 Box 6"/>
            <p:cNvSpPr txBox="1">
              <a:spLocks noChangeArrowheads="1"/>
            </p:cNvSpPr>
            <p:nvPr/>
          </p:nvSpPr>
          <p:spPr bwMode="auto">
            <a:xfrm>
              <a:off x="425450" y="4182911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2CAA6E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2CAA6E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2CAA6E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2CAA6E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46" name="Text Box 7"/>
            <p:cNvSpPr txBox="1">
              <a:spLocks noChangeArrowheads="1"/>
            </p:cNvSpPr>
            <p:nvPr/>
          </p:nvSpPr>
          <p:spPr bwMode="auto">
            <a:xfrm>
              <a:off x="2997200" y="4182911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2CAA6E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47" name="Text Box 8"/>
            <p:cNvSpPr txBox="1">
              <a:spLocks noChangeArrowheads="1"/>
            </p:cNvSpPr>
            <p:nvPr/>
          </p:nvSpPr>
          <p:spPr bwMode="auto">
            <a:xfrm>
              <a:off x="458788" y="4606944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경력 및 병역사항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85720" y="1714488"/>
            <a:ext cx="4143404" cy="2304256"/>
            <a:chOff x="285720" y="1428736"/>
            <a:chExt cx="4143404" cy="2304256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285720" y="1428736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rgbClr val="D4F4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0" name="직선 연결선 29"/>
            <p:cNvCxnSpPr/>
            <p:nvPr/>
          </p:nvCxnSpPr>
          <p:spPr>
            <a:xfrm flipV="1">
              <a:off x="394130" y="1855059"/>
              <a:ext cx="3892118" cy="2305"/>
            </a:xfrm>
            <a:prstGeom prst="line">
              <a:avLst/>
            </a:prstGeom>
            <a:ln w="12700">
              <a:solidFill>
                <a:srgbClr val="7FDDB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526" name="Text Box 6"/>
            <p:cNvSpPr txBox="1">
              <a:spLocks noChangeArrowheads="1"/>
            </p:cNvSpPr>
            <p:nvPr/>
          </p:nvSpPr>
          <p:spPr bwMode="auto">
            <a:xfrm>
              <a:off x="425450" y="1539705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2CAA6E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2CAA6E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2CAA6E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2CAA6E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235527" name="Text Box 7"/>
            <p:cNvSpPr txBox="1">
              <a:spLocks noChangeArrowheads="1"/>
            </p:cNvSpPr>
            <p:nvPr/>
          </p:nvSpPr>
          <p:spPr bwMode="auto">
            <a:xfrm>
              <a:off x="2997200" y="1539705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2CAA6E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235528" name="Text Box 8"/>
            <p:cNvSpPr txBox="1">
              <a:spLocks noChangeArrowheads="1"/>
            </p:cNvSpPr>
            <p:nvPr/>
          </p:nvSpPr>
          <p:spPr bwMode="auto">
            <a:xfrm>
              <a:off x="458788" y="1963738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4500562" y="4071942"/>
            <a:ext cx="4143404" cy="2304256"/>
            <a:chOff x="4500562" y="4071942"/>
            <a:chExt cx="4143404" cy="2304256"/>
          </a:xfrm>
        </p:grpSpPr>
        <p:sp>
          <p:nvSpPr>
            <p:cNvPr id="48" name="모서리가 둥근 직사각형 47"/>
            <p:cNvSpPr/>
            <p:nvPr/>
          </p:nvSpPr>
          <p:spPr>
            <a:xfrm>
              <a:off x="4500562" y="4071942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429256" y="4256285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5429256" y="4759723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5429256" y="5259789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5429256" y="5759855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5541" name="Text Box 21"/>
            <p:cNvSpPr txBox="1">
              <a:spLocks noChangeArrowheads="1"/>
            </p:cNvSpPr>
            <p:nvPr/>
          </p:nvSpPr>
          <p:spPr bwMode="auto">
            <a:xfrm>
              <a:off x="5475315" y="4357694"/>
              <a:ext cx="27368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육군</a:t>
              </a:r>
            </a:p>
          </p:txBody>
        </p:sp>
        <p:sp>
          <p:nvSpPr>
            <p:cNvPr id="235542" name="Text Box 22"/>
            <p:cNvSpPr txBox="1">
              <a:spLocks noChangeArrowheads="1"/>
            </p:cNvSpPr>
            <p:nvPr/>
          </p:nvSpPr>
          <p:spPr bwMode="auto">
            <a:xfrm>
              <a:off x="4647367" y="4357694"/>
              <a:ext cx="7104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군      별</a:t>
              </a:r>
            </a:p>
          </p:txBody>
        </p:sp>
        <p:sp>
          <p:nvSpPr>
            <p:cNvPr id="235543" name="Text Box 23"/>
            <p:cNvSpPr txBox="1">
              <a:spLocks noChangeArrowheads="1"/>
            </p:cNvSpPr>
            <p:nvPr/>
          </p:nvSpPr>
          <p:spPr bwMode="auto">
            <a:xfrm>
              <a:off x="5475315" y="4861132"/>
              <a:ext cx="27368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병장</a:t>
              </a:r>
            </a:p>
          </p:txBody>
        </p:sp>
        <p:sp>
          <p:nvSpPr>
            <p:cNvPr id="235544" name="Text Box 24"/>
            <p:cNvSpPr txBox="1">
              <a:spLocks noChangeArrowheads="1"/>
            </p:cNvSpPr>
            <p:nvPr/>
          </p:nvSpPr>
          <p:spPr bwMode="auto">
            <a:xfrm>
              <a:off x="4647367" y="4861132"/>
              <a:ext cx="7104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계      급</a:t>
              </a:r>
            </a:p>
          </p:txBody>
        </p:sp>
        <p:sp>
          <p:nvSpPr>
            <p:cNvPr id="235545" name="Text Box 25"/>
            <p:cNvSpPr txBox="1">
              <a:spLocks noChangeArrowheads="1"/>
            </p:cNvSpPr>
            <p:nvPr/>
          </p:nvSpPr>
          <p:spPr bwMode="auto">
            <a:xfrm>
              <a:off x="5475315" y="5361198"/>
              <a:ext cx="302418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 ∼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</a:t>
              </a:r>
            </a:p>
          </p:txBody>
        </p:sp>
        <p:sp>
          <p:nvSpPr>
            <p:cNvPr id="235546" name="Text Box 26"/>
            <p:cNvSpPr txBox="1">
              <a:spLocks noChangeArrowheads="1"/>
            </p:cNvSpPr>
            <p:nvPr/>
          </p:nvSpPr>
          <p:spPr bwMode="auto">
            <a:xfrm>
              <a:off x="4647367" y="5361198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복무기간</a:t>
              </a:r>
            </a:p>
          </p:txBody>
        </p:sp>
        <p:sp>
          <p:nvSpPr>
            <p:cNvPr id="235547" name="Text Box 27"/>
            <p:cNvSpPr txBox="1">
              <a:spLocks noChangeArrowheads="1"/>
            </p:cNvSpPr>
            <p:nvPr/>
          </p:nvSpPr>
          <p:spPr bwMode="auto">
            <a:xfrm>
              <a:off x="5475315" y="5861264"/>
              <a:ext cx="30972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필 □ 미필 □ 면제 □ 비대상</a:t>
              </a:r>
            </a:p>
          </p:txBody>
        </p:sp>
        <p:sp>
          <p:nvSpPr>
            <p:cNvPr id="235548" name="Text Box 28"/>
            <p:cNvSpPr txBox="1">
              <a:spLocks noChangeArrowheads="1"/>
            </p:cNvSpPr>
            <p:nvPr/>
          </p:nvSpPr>
          <p:spPr bwMode="auto">
            <a:xfrm>
              <a:off x="4647367" y="5861264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제대구분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8"/>
          <p:cNvSpPr txBox="1">
            <a:spLocks noChangeArrowheads="1"/>
          </p:cNvSpPr>
          <p:nvPr/>
        </p:nvSpPr>
        <p:spPr bwMode="auto">
          <a:xfrm>
            <a:off x="3643306" y="1571612"/>
            <a:ext cx="191590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>
                <a:solidFill>
                  <a:schemeClr val="bg1"/>
                </a:solidFill>
                <a:latin typeface="+mn-ea"/>
              </a:rPr>
              <a:t>자기소개서</a:t>
            </a:r>
            <a:endParaRPr lang="ko-KR" altLang="en-US" sz="27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2357422" y="2706326"/>
            <a:ext cx="1643074" cy="18466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성장배경</a:t>
            </a:r>
          </a:p>
          <a:p>
            <a:pPr marL="0" marR="0" lvl="0" indent="0" algn="l" defTabSz="103187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25000"/>
              <a:buFontTx/>
              <a:buNone/>
              <a:tabLst/>
              <a:defRPr/>
            </a:pP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학교생활</a:t>
            </a:r>
          </a:p>
          <a:p>
            <a:pPr marL="568325" marR="0" lvl="1" indent="-284163" algn="l" defTabSz="103187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해외연수 및 여행</a:t>
            </a:r>
          </a:p>
        </p:txBody>
      </p:sp>
      <p:sp>
        <p:nvSpPr>
          <p:cNvPr id="17" name="Oval 3"/>
          <p:cNvSpPr>
            <a:spLocks noChangeArrowheads="1"/>
          </p:cNvSpPr>
          <p:nvPr/>
        </p:nvSpPr>
        <p:spPr bwMode="auto">
          <a:xfrm rot="16200000">
            <a:off x="1558464" y="2604760"/>
            <a:ext cx="648072" cy="582042"/>
          </a:xfrm>
          <a:prstGeom prst="hexag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687870" y="2658626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sz="2400"/>
          </a:p>
        </p:txBody>
      </p:sp>
      <p:sp>
        <p:nvSpPr>
          <p:cNvPr id="19" name="Oval 3"/>
          <p:cNvSpPr>
            <a:spLocks noChangeArrowheads="1"/>
          </p:cNvSpPr>
          <p:nvPr/>
        </p:nvSpPr>
        <p:spPr bwMode="auto">
          <a:xfrm rot="16200000">
            <a:off x="1558464" y="3335698"/>
            <a:ext cx="648072" cy="582042"/>
          </a:xfrm>
          <a:prstGeom prst="hexag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687870" y="3389564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sz="2400"/>
          </a:p>
        </p:txBody>
      </p:sp>
      <p:sp>
        <p:nvSpPr>
          <p:cNvPr id="34" name="Oval 3"/>
          <p:cNvSpPr>
            <a:spLocks noChangeArrowheads="1"/>
          </p:cNvSpPr>
          <p:nvPr/>
        </p:nvSpPr>
        <p:spPr bwMode="auto">
          <a:xfrm rot="16200000">
            <a:off x="1558464" y="4066636"/>
            <a:ext cx="648072" cy="582042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687870" y="4120502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sz="2400" b="1" ker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Oval 3"/>
          <p:cNvSpPr>
            <a:spLocks noChangeArrowheads="1"/>
          </p:cNvSpPr>
          <p:nvPr/>
        </p:nvSpPr>
        <p:spPr bwMode="auto">
          <a:xfrm rot="16200000">
            <a:off x="5324803" y="2978507"/>
            <a:ext cx="648072" cy="582042"/>
          </a:xfrm>
          <a:prstGeom prst="hexag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454209" y="3032373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sz="2400"/>
          </a:p>
        </p:txBody>
      </p:sp>
      <p:sp>
        <p:nvSpPr>
          <p:cNvPr id="38" name="Oval 3"/>
          <p:cNvSpPr>
            <a:spLocks noChangeArrowheads="1"/>
          </p:cNvSpPr>
          <p:nvPr/>
        </p:nvSpPr>
        <p:spPr bwMode="auto">
          <a:xfrm rot="16200000">
            <a:off x="5324803" y="3709446"/>
            <a:ext cx="648072" cy="582042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5454209" y="3763312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endParaRPr lang="ko-KR" altLang="en-US" sz="2400"/>
          </a:p>
        </p:txBody>
      </p:sp>
      <p:sp>
        <p:nvSpPr>
          <p:cNvPr id="40" name="직사각형 39"/>
          <p:cNvSpPr/>
          <p:nvPr/>
        </p:nvSpPr>
        <p:spPr>
          <a:xfrm>
            <a:off x="6085873" y="3052736"/>
            <a:ext cx="26432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교외활동 내역</a:t>
            </a:r>
          </a:p>
          <a:p>
            <a:pPr marL="568325" lvl="1" indent="-284163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Char char="•"/>
              <a:defRPr/>
            </a:pPr>
            <a:endParaRPr lang="en-US" altLang="ko-KR" sz="1600" b="1" kern="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지원동기 및 포부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성장배경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474663" y="1144588"/>
            <a:ext cx="8255000" cy="5232400"/>
            <a:chOff x="474663" y="1144588"/>
            <a:chExt cx="8255000" cy="5232400"/>
          </a:xfrm>
        </p:grpSpPr>
        <p:sp>
          <p:nvSpPr>
            <p:cNvPr id="30" name="오른쪽 화살표 29"/>
            <p:cNvSpPr/>
            <p:nvPr/>
          </p:nvSpPr>
          <p:spPr>
            <a:xfrm rot="20041766">
              <a:off x="2586619" y="4370607"/>
              <a:ext cx="892508" cy="536287"/>
            </a:xfrm>
            <a:prstGeom prst="rightArrow">
              <a:avLst>
                <a:gd name="adj1" fmla="val 50000"/>
                <a:gd name="adj2" fmla="val 79111"/>
              </a:avLst>
            </a:prstGeom>
            <a:solidFill>
              <a:srgbClr val="D4F4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7574" name="Oval 6"/>
            <p:cNvSpPr>
              <a:spLocks noChangeArrowheads="1"/>
            </p:cNvSpPr>
            <p:nvPr/>
          </p:nvSpPr>
          <p:spPr bwMode="auto">
            <a:xfrm>
              <a:off x="474663" y="4325938"/>
              <a:ext cx="2051050" cy="205105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576" name="Text Box 8"/>
            <p:cNvSpPr txBox="1">
              <a:spLocks noChangeArrowheads="1"/>
            </p:cNvSpPr>
            <p:nvPr/>
          </p:nvSpPr>
          <p:spPr bwMode="auto">
            <a:xfrm>
              <a:off x="719197" y="5254481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37584" name="Oval 16"/>
            <p:cNvSpPr>
              <a:spLocks noChangeArrowheads="1"/>
            </p:cNvSpPr>
            <p:nvPr/>
          </p:nvSpPr>
          <p:spPr bwMode="auto">
            <a:xfrm>
              <a:off x="3533775" y="2798763"/>
              <a:ext cx="2051050" cy="205105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586" name="Text Box 18"/>
            <p:cNvSpPr txBox="1">
              <a:spLocks noChangeArrowheads="1"/>
            </p:cNvSpPr>
            <p:nvPr/>
          </p:nvSpPr>
          <p:spPr bwMode="auto">
            <a:xfrm>
              <a:off x="3787835" y="3735244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>
                <a:latin typeface="+mn-ea"/>
              </a:endParaRPr>
            </a:p>
          </p:txBody>
        </p:sp>
        <p:sp>
          <p:nvSpPr>
            <p:cNvPr id="237589" name="Oval 21"/>
            <p:cNvSpPr>
              <a:spLocks noChangeArrowheads="1"/>
            </p:cNvSpPr>
            <p:nvPr/>
          </p:nvSpPr>
          <p:spPr bwMode="auto">
            <a:xfrm>
              <a:off x="6678613" y="1144588"/>
              <a:ext cx="2051050" cy="2051050"/>
            </a:xfrm>
            <a:prstGeom prst="ellipse">
              <a:avLst/>
            </a:prstGeom>
            <a:solidFill>
              <a:schemeClr val="accent5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591" name="Text Box 23"/>
            <p:cNvSpPr txBox="1">
              <a:spLocks noChangeArrowheads="1"/>
            </p:cNvSpPr>
            <p:nvPr/>
          </p:nvSpPr>
          <p:spPr bwMode="auto">
            <a:xfrm>
              <a:off x="6907272" y="2062018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31" name="오른쪽 화살표 30"/>
            <p:cNvSpPr/>
            <p:nvPr/>
          </p:nvSpPr>
          <p:spPr>
            <a:xfrm rot="20041766">
              <a:off x="5750272" y="2811524"/>
              <a:ext cx="892508" cy="536287"/>
            </a:xfrm>
            <a:prstGeom prst="rightArrow">
              <a:avLst>
                <a:gd name="adj1" fmla="val 50000"/>
                <a:gd name="adj2" fmla="val 79111"/>
              </a:avLst>
            </a:prstGeom>
            <a:solidFill>
              <a:srgbClr val="D4F4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2" name="모서리가 둥근 직사각형 31"/>
          <p:cNvSpPr/>
          <p:nvPr/>
        </p:nvSpPr>
        <p:spPr>
          <a:xfrm>
            <a:off x="6072198" y="4357694"/>
            <a:ext cx="2500330" cy="2143140"/>
          </a:xfrm>
          <a:prstGeom prst="roundRect">
            <a:avLst>
              <a:gd name="adj" fmla="val 6889"/>
            </a:avLst>
          </a:prstGeom>
          <a:solidFill>
            <a:srgbClr val="D4F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Text Box 12"/>
          <p:cNvSpPr txBox="1">
            <a:spLocks noChangeArrowheads="1"/>
          </p:cNvSpPr>
          <p:nvPr/>
        </p:nvSpPr>
        <p:spPr bwMode="auto">
          <a:xfrm>
            <a:off x="6958991" y="4500570"/>
            <a:ext cx="78764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>
                <a:solidFill>
                  <a:srgbClr val="2CAA6E"/>
                </a:solidFill>
                <a:latin typeface="+mn-ea"/>
              </a:rPr>
              <a:t>성장배경</a:t>
            </a:r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6265632" y="5389733"/>
            <a:ext cx="21640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내용을 입력하시오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6286512" y="4786322"/>
            <a:ext cx="2143140" cy="1588"/>
          </a:xfrm>
          <a:prstGeom prst="line">
            <a:avLst/>
          </a:prstGeom>
          <a:ln w="12700">
            <a:solidFill>
              <a:srgbClr val="4CD09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학교생활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571472" y="2214554"/>
            <a:ext cx="7786741" cy="1009501"/>
            <a:chOff x="571472" y="2214554"/>
            <a:chExt cx="7786741" cy="1009501"/>
          </a:xfrm>
        </p:grpSpPr>
        <p:sp>
          <p:nvSpPr>
            <p:cNvPr id="44" name="오각형 43"/>
            <p:cNvSpPr/>
            <p:nvPr/>
          </p:nvSpPr>
          <p:spPr>
            <a:xfrm flipH="1">
              <a:off x="1303551" y="2214554"/>
              <a:ext cx="7054662" cy="1009501"/>
            </a:xfrm>
            <a:prstGeom prst="homePlate">
              <a:avLst/>
            </a:prstGeom>
            <a:solidFill>
              <a:srgbClr val="D4F4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5" name="오각형 44"/>
            <p:cNvSpPr/>
            <p:nvPr/>
          </p:nvSpPr>
          <p:spPr>
            <a:xfrm>
              <a:off x="571472" y="2214554"/>
              <a:ext cx="1800895" cy="1009501"/>
            </a:xfrm>
            <a:prstGeom prst="homePlat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8" name="Text Box 17"/>
            <p:cNvSpPr txBox="1">
              <a:spLocks noChangeArrowheads="1"/>
            </p:cNvSpPr>
            <p:nvPr/>
          </p:nvSpPr>
          <p:spPr bwMode="auto">
            <a:xfrm>
              <a:off x="2500298" y="2611275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642910" y="2581113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571472" y="3581245"/>
            <a:ext cx="7786741" cy="1009501"/>
            <a:chOff x="571472" y="3581245"/>
            <a:chExt cx="7786741" cy="1009501"/>
          </a:xfrm>
        </p:grpSpPr>
        <p:sp>
          <p:nvSpPr>
            <p:cNvPr id="50" name="오각형 49"/>
            <p:cNvSpPr/>
            <p:nvPr/>
          </p:nvSpPr>
          <p:spPr>
            <a:xfrm flipH="1">
              <a:off x="1303551" y="3581245"/>
              <a:ext cx="7054662" cy="1009501"/>
            </a:xfrm>
            <a:prstGeom prst="homePlate">
              <a:avLst/>
            </a:prstGeom>
            <a:solidFill>
              <a:srgbClr val="D4F4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오각형 50"/>
            <p:cNvSpPr/>
            <p:nvPr/>
          </p:nvSpPr>
          <p:spPr>
            <a:xfrm>
              <a:off x="571472" y="3581245"/>
              <a:ext cx="1800895" cy="1009501"/>
            </a:xfrm>
            <a:prstGeom prst="homePlat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Text Box 17"/>
            <p:cNvSpPr txBox="1">
              <a:spLocks noChangeArrowheads="1"/>
            </p:cNvSpPr>
            <p:nvPr/>
          </p:nvSpPr>
          <p:spPr bwMode="auto">
            <a:xfrm>
              <a:off x="2500298" y="3977966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53" name="모서리가 둥근 직사각형 52"/>
            <p:cNvSpPr/>
            <p:nvPr/>
          </p:nvSpPr>
          <p:spPr>
            <a:xfrm>
              <a:off x="642910" y="3947804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571472" y="4929198"/>
            <a:ext cx="7786741" cy="1009501"/>
            <a:chOff x="571472" y="4929198"/>
            <a:chExt cx="7786741" cy="1009501"/>
          </a:xfrm>
        </p:grpSpPr>
        <p:sp>
          <p:nvSpPr>
            <p:cNvPr id="54" name="오각형 53"/>
            <p:cNvSpPr/>
            <p:nvPr/>
          </p:nvSpPr>
          <p:spPr>
            <a:xfrm flipH="1">
              <a:off x="1303551" y="4929198"/>
              <a:ext cx="7054662" cy="1009501"/>
            </a:xfrm>
            <a:prstGeom prst="homePlate">
              <a:avLst/>
            </a:prstGeom>
            <a:solidFill>
              <a:srgbClr val="D4F4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오각형 54"/>
            <p:cNvSpPr/>
            <p:nvPr/>
          </p:nvSpPr>
          <p:spPr>
            <a:xfrm>
              <a:off x="571472" y="4929198"/>
              <a:ext cx="1800895" cy="1009501"/>
            </a:xfrm>
            <a:prstGeom prst="homePlat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Text Box 17"/>
            <p:cNvSpPr txBox="1">
              <a:spLocks noChangeArrowheads="1"/>
            </p:cNvSpPr>
            <p:nvPr/>
          </p:nvSpPr>
          <p:spPr bwMode="auto">
            <a:xfrm>
              <a:off x="2500298" y="5325919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642910" y="5295757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해외연수 및 해외여행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425470" y="1782800"/>
            <a:ext cx="4221094" cy="4221094"/>
            <a:chOff x="425470" y="1782800"/>
            <a:chExt cx="4221094" cy="4221094"/>
          </a:xfrm>
        </p:grpSpPr>
        <p:sp>
          <p:nvSpPr>
            <p:cNvPr id="239621" name="Oval 5"/>
            <p:cNvSpPr>
              <a:spLocks noChangeArrowheads="1"/>
            </p:cNvSpPr>
            <p:nvPr/>
          </p:nvSpPr>
          <p:spPr bwMode="auto">
            <a:xfrm>
              <a:off x="528638" y="4649788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chemeClr val="accent5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여행</a:t>
              </a:r>
            </a:p>
          </p:txBody>
        </p:sp>
        <p:sp>
          <p:nvSpPr>
            <p:cNvPr id="239622" name="Line 6"/>
            <p:cNvSpPr>
              <a:spLocks noChangeShapeType="1"/>
            </p:cNvSpPr>
            <p:nvPr/>
          </p:nvSpPr>
          <p:spPr bwMode="auto">
            <a:xfrm>
              <a:off x="1177926" y="3424238"/>
              <a:ext cx="0" cy="1081088"/>
            </a:xfrm>
            <a:prstGeom prst="line">
              <a:avLst/>
            </a:prstGeom>
            <a:noFill/>
            <a:ln w="25400">
              <a:solidFill>
                <a:srgbClr val="D4F4E5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9623" name="Line 7"/>
            <p:cNvSpPr>
              <a:spLocks noChangeShapeType="1"/>
            </p:cNvSpPr>
            <p:nvPr/>
          </p:nvSpPr>
          <p:spPr bwMode="auto">
            <a:xfrm flipH="1">
              <a:off x="1970088" y="5354638"/>
              <a:ext cx="1079500" cy="0"/>
            </a:xfrm>
            <a:prstGeom prst="line">
              <a:avLst/>
            </a:prstGeom>
            <a:noFill/>
            <a:ln w="25400">
              <a:solidFill>
                <a:srgbClr val="D4F4E5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9624" name="Line 8"/>
            <p:cNvSpPr>
              <a:spLocks noChangeShapeType="1"/>
            </p:cNvSpPr>
            <p:nvPr/>
          </p:nvSpPr>
          <p:spPr bwMode="auto">
            <a:xfrm flipH="1">
              <a:off x="1752601" y="3857625"/>
              <a:ext cx="865188" cy="936625"/>
            </a:xfrm>
            <a:prstGeom prst="line">
              <a:avLst/>
            </a:prstGeom>
            <a:noFill/>
            <a:ln w="25400">
              <a:solidFill>
                <a:srgbClr val="D4F4E5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grpSp>
          <p:nvGrpSpPr>
            <p:cNvPr id="42" name="그룹 41"/>
            <p:cNvGrpSpPr/>
            <p:nvPr/>
          </p:nvGrpSpPr>
          <p:grpSpPr>
            <a:xfrm>
              <a:off x="425470" y="1782800"/>
              <a:ext cx="1503324" cy="1503324"/>
              <a:chOff x="425470" y="1782800"/>
              <a:chExt cx="1503324" cy="1503324"/>
            </a:xfrm>
          </p:grpSpPr>
          <p:sp>
            <p:nvSpPr>
              <p:cNvPr id="39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239633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39634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40" name="직선 연결선 39"/>
              <p:cNvCxnSpPr/>
              <p:nvPr/>
            </p:nvCxnSpPr>
            <p:spPr>
              <a:xfrm>
                <a:off x="428596" y="2285992"/>
                <a:ext cx="1500198" cy="1588"/>
              </a:xfrm>
              <a:prstGeom prst="line">
                <a:avLst/>
              </a:prstGeom>
              <a:ln w="12700">
                <a:solidFill>
                  <a:srgbClr val="ABE4E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그룹 42"/>
            <p:cNvGrpSpPr/>
            <p:nvPr/>
          </p:nvGrpSpPr>
          <p:grpSpPr>
            <a:xfrm>
              <a:off x="2500298" y="2357430"/>
              <a:ext cx="1503324" cy="1503324"/>
              <a:chOff x="425470" y="1782800"/>
              <a:chExt cx="1503324" cy="1503324"/>
            </a:xfrm>
          </p:grpSpPr>
          <p:sp>
            <p:nvSpPr>
              <p:cNvPr id="44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45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6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47" name="직선 연결선 46"/>
              <p:cNvCxnSpPr/>
              <p:nvPr/>
            </p:nvCxnSpPr>
            <p:spPr>
              <a:xfrm>
                <a:off x="428596" y="2285992"/>
                <a:ext cx="1500198" cy="1588"/>
              </a:xfrm>
              <a:prstGeom prst="line">
                <a:avLst/>
              </a:prstGeom>
              <a:ln w="12700">
                <a:solidFill>
                  <a:srgbClr val="ABE4E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그룹 47"/>
            <p:cNvGrpSpPr/>
            <p:nvPr/>
          </p:nvGrpSpPr>
          <p:grpSpPr>
            <a:xfrm>
              <a:off x="3143240" y="4500570"/>
              <a:ext cx="1503324" cy="1503324"/>
              <a:chOff x="425470" y="1782800"/>
              <a:chExt cx="1503324" cy="1503324"/>
            </a:xfrm>
          </p:grpSpPr>
          <p:sp>
            <p:nvSpPr>
              <p:cNvPr id="49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50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1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52" name="직선 연결선 51"/>
              <p:cNvCxnSpPr/>
              <p:nvPr/>
            </p:nvCxnSpPr>
            <p:spPr>
              <a:xfrm>
                <a:off x="428596" y="2285992"/>
                <a:ext cx="1500198" cy="1588"/>
              </a:xfrm>
              <a:prstGeom prst="line">
                <a:avLst/>
              </a:prstGeom>
              <a:ln w="12700">
                <a:solidFill>
                  <a:srgbClr val="ABE4E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그룹 35"/>
          <p:cNvGrpSpPr/>
          <p:nvPr/>
        </p:nvGrpSpPr>
        <p:grpSpPr>
          <a:xfrm>
            <a:off x="4711750" y="1514476"/>
            <a:ext cx="4006780" cy="4275104"/>
            <a:chOff x="4711750" y="1514476"/>
            <a:chExt cx="4006780" cy="4275104"/>
          </a:xfrm>
        </p:grpSpPr>
        <p:sp>
          <p:nvSpPr>
            <p:cNvPr id="239642" name="Oval 26"/>
            <p:cNvSpPr>
              <a:spLocks noChangeArrowheads="1"/>
            </p:cNvSpPr>
            <p:nvPr/>
          </p:nvSpPr>
          <p:spPr bwMode="auto">
            <a:xfrm rot="10800000">
              <a:off x="7329488" y="1514476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7FDDB0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연수</a:t>
              </a:r>
            </a:p>
          </p:txBody>
        </p:sp>
        <p:sp>
          <p:nvSpPr>
            <p:cNvPr id="239643" name="Line 27"/>
            <p:cNvSpPr>
              <a:spLocks noChangeShapeType="1"/>
            </p:cNvSpPr>
            <p:nvPr/>
          </p:nvSpPr>
          <p:spPr bwMode="auto">
            <a:xfrm rot="10800000">
              <a:off x="7978775" y="2955926"/>
              <a:ext cx="0" cy="126523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9644" name="Line 28"/>
            <p:cNvSpPr>
              <a:spLocks noChangeShapeType="1"/>
            </p:cNvSpPr>
            <p:nvPr/>
          </p:nvSpPr>
          <p:spPr bwMode="auto">
            <a:xfrm rot="10800000" flipH="1">
              <a:off x="6305550" y="2563813"/>
              <a:ext cx="987425" cy="60960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grpSp>
          <p:nvGrpSpPr>
            <p:cNvPr id="53" name="그룹 52"/>
            <p:cNvGrpSpPr/>
            <p:nvPr/>
          </p:nvGrpSpPr>
          <p:grpSpPr>
            <a:xfrm>
              <a:off x="4711750" y="2711494"/>
              <a:ext cx="1503324" cy="1503324"/>
              <a:chOff x="425470" y="1782800"/>
              <a:chExt cx="1503324" cy="1503324"/>
            </a:xfrm>
          </p:grpSpPr>
          <p:sp>
            <p:nvSpPr>
              <p:cNvPr id="54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rgbClr val="7FDDB0"/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55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6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57" name="직선 연결선 56"/>
              <p:cNvCxnSpPr/>
              <p:nvPr/>
            </p:nvCxnSpPr>
            <p:spPr>
              <a:xfrm>
                <a:off x="428596" y="2285992"/>
                <a:ext cx="1500198" cy="1588"/>
              </a:xfrm>
              <a:prstGeom prst="line">
                <a:avLst/>
              </a:prstGeom>
              <a:ln w="12700">
                <a:solidFill>
                  <a:srgbClr val="ABE4E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그룹 57"/>
            <p:cNvGrpSpPr/>
            <p:nvPr/>
          </p:nvGrpSpPr>
          <p:grpSpPr>
            <a:xfrm>
              <a:off x="7215206" y="4286256"/>
              <a:ext cx="1503324" cy="1503324"/>
              <a:chOff x="425470" y="1782800"/>
              <a:chExt cx="1503324" cy="1503324"/>
            </a:xfrm>
          </p:grpSpPr>
          <p:sp>
            <p:nvSpPr>
              <p:cNvPr id="59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rgbClr val="7FDDB0"/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60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61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62" name="직선 연결선 61"/>
              <p:cNvCxnSpPr/>
              <p:nvPr/>
            </p:nvCxnSpPr>
            <p:spPr>
              <a:xfrm>
                <a:off x="428596" y="2285992"/>
                <a:ext cx="1500198" cy="1588"/>
              </a:xfrm>
              <a:prstGeom prst="line">
                <a:avLst/>
              </a:prstGeom>
              <a:ln w="12700">
                <a:solidFill>
                  <a:srgbClr val="ABE4E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교외활동 내역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757236" y="2000240"/>
            <a:ext cx="3600450" cy="4287858"/>
            <a:chOff x="757236" y="2000240"/>
            <a:chExt cx="3600450" cy="4287858"/>
          </a:xfrm>
        </p:grpSpPr>
        <p:grpSp>
          <p:nvGrpSpPr>
            <p:cNvPr id="26" name="그룹 25"/>
            <p:cNvGrpSpPr/>
            <p:nvPr/>
          </p:nvGrpSpPr>
          <p:grpSpPr>
            <a:xfrm>
              <a:off x="842949" y="2143116"/>
              <a:ext cx="3429024" cy="1947066"/>
              <a:chOff x="285720" y="1428736"/>
              <a:chExt cx="4143404" cy="2304256"/>
            </a:xfrm>
          </p:grpSpPr>
          <p:sp>
            <p:nvSpPr>
              <p:cNvPr id="27" name="모서리가 둥근 직사각형 26"/>
              <p:cNvSpPr/>
              <p:nvPr/>
            </p:nvSpPr>
            <p:spPr>
              <a:xfrm>
                <a:off x="285720" y="1428736"/>
                <a:ext cx="4143404" cy="2304256"/>
              </a:xfrm>
              <a:prstGeom prst="roundRect">
                <a:avLst>
                  <a:gd name="adj" fmla="val 5719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cxnSp>
            <p:nvCxnSpPr>
              <p:cNvPr id="28" name="직선 연결선 27"/>
              <p:cNvCxnSpPr/>
              <p:nvPr/>
            </p:nvCxnSpPr>
            <p:spPr>
              <a:xfrm flipV="1">
                <a:off x="394130" y="1855059"/>
                <a:ext cx="3892118" cy="2305"/>
              </a:xfrm>
              <a:prstGeom prst="line">
                <a:avLst/>
              </a:prstGeom>
              <a:ln w="12700">
                <a:solidFill>
                  <a:schemeClr val="accent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 Box 6"/>
              <p:cNvSpPr txBox="1">
                <a:spLocks noChangeArrowheads="1"/>
              </p:cNvSpPr>
              <p:nvPr/>
            </p:nvSpPr>
            <p:spPr bwMode="auto">
              <a:xfrm>
                <a:off x="425450" y="1539705"/>
                <a:ext cx="1295400" cy="2913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chemeClr val="accent5"/>
                    </a:solidFill>
                    <a:latin typeface="+mn-ea"/>
                  </a:rPr>
                  <a:t>제목</a:t>
                </a:r>
              </a:p>
            </p:txBody>
          </p:sp>
          <p:sp>
            <p:nvSpPr>
              <p:cNvPr id="31" name="Text Box 8"/>
              <p:cNvSpPr txBox="1">
                <a:spLocks noChangeArrowheads="1"/>
              </p:cNvSpPr>
              <p:nvPr/>
            </p:nvSpPr>
            <p:spPr bwMode="auto">
              <a:xfrm>
                <a:off x="458788" y="1963738"/>
                <a:ext cx="374491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내용을 입력하십시오</a:t>
                </a:r>
                <a:endParaRPr lang="ko-KR" altLang="en-US" sz="1000" b="1" dirty="0">
                  <a:latin typeface="+mn-ea"/>
                </a:endParaRPr>
              </a:p>
            </p:txBody>
          </p:sp>
        </p:grpSp>
        <p:grpSp>
          <p:nvGrpSpPr>
            <p:cNvPr id="32" name="그룹 31"/>
            <p:cNvGrpSpPr/>
            <p:nvPr/>
          </p:nvGrpSpPr>
          <p:grpSpPr>
            <a:xfrm>
              <a:off x="842949" y="4196578"/>
              <a:ext cx="3429024" cy="1947066"/>
              <a:chOff x="285720" y="1428736"/>
              <a:chExt cx="4143404" cy="2304256"/>
            </a:xfrm>
          </p:grpSpPr>
          <p:sp>
            <p:nvSpPr>
              <p:cNvPr id="33" name="모서리가 둥근 직사각형 32"/>
              <p:cNvSpPr/>
              <p:nvPr/>
            </p:nvSpPr>
            <p:spPr>
              <a:xfrm>
                <a:off x="285720" y="1428736"/>
                <a:ext cx="4143404" cy="2304256"/>
              </a:xfrm>
              <a:prstGeom prst="roundRect">
                <a:avLst>
                  <a:gd name="adj" fmla="val 5719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cxnSp>
            <p:nvCxnSpPr>
              <p:cNvPr id="34" name="직선 연결선 33"/>
              <p:cNvCxnSpPr/>
              <p:nvPr/>
            </p:nvCxnSpPr>
            <p:spPr>
              <a:xfrm flipV="1">
                <a:off x="394130" y="1855059"/>
                <a:ext cx="3892118" cy="2305"/>
              </a:xfrm>
              <a:prstGeom prst="line">
                <a:avLst/>
              </a:prstGeom>
              <a:ln w="12700">
                <a:solidFill>
                  <a:schemeClr val="accent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 Box 6"/>
              <p:cNvSpPr txBox="1">
                <a:spLocks noChangeArrowheads="1"/>
              </p:cNvSpPr>
              <p:nvPr/>
            </p:nvSpPr>
            <p:spPr bwMode="auto">
              <a:xfrm>
                <a:off x="425450" y="1539705"/>
                <a:ext cx="1295400" cy="2913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chemeClr val="accent5"/>
                    </a:solidFill>
                    <a:latin typeface="+mn-ea"/>
                  </a:rPr>
                  <a:t>제목</a:t>
                </a:r>
              </a:p>
            </p:txBody>
          </p:sp>
          <p:sp>
            <p:nvSpPr>
              <p:cNvPr id="37" name="Text Box 8"/>
              <p:cNvSpPr txBox="1">
                <a:spLocks noChangeArrowheads="1"/>
              </p:cNvSpPr>
              <p:nvPr/>
            </p:nvSpPr>
            <p:spPr bwMode="auto">
              <a:xfrm>
                <a:off x="458788" y="1963738"/>
                <a:ext cx="374491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내용을 입력하십시오</a:t>
                </a:r>
                <a:endParaRPr lang="ko-KR" altLang="en-US" sz="1000" b="1" dirty="0">
                  <a:latin typeface="+mn-ea"/>
                </a:endParaRPr>
              </a:p>
            </p:txBody>
          </p:sp>
        </p:grpSp>
        <p:sp>
          <p:nvSpPr>
            <p:cNvPr id="240654" name="AutoShape 14"/>
            <p:cNvSpPr>
              <a:spLocks noChangeArrowheads="1"/>
            </p:cNvSpPr>
            <p:nvPr/>
          </p:nvSpPr>
          <p:spPr bwMode="auto">
            <a:xfrm>
              <a:off x="757236" y="2000240"/>
              <a:ext cx="3600450" cy="4287858"/>
            </a:xfrm>
            <a:prstGeom prst="roundRect">
              <a:avLst>
                <a:gd name="adj" fmla="val 2556"/>
              </a:avLst>
            </a:prstGeom>
            <a:noFill/>
            <a:ln w="19050">
              <a:solidFill>
                <a:schemeClr val="accent5">
                  <a:lumMod val="60000"/>
                  <a:lumOff val="40000"/>
                </a:schemeClr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4700601" y="2000240"/>
            <a:ext cx="3600450" cy="4287858"/>
            <a:chOff x="4700601" y="2000240"/>
            <a:chExt cx="3600450" cy="4287858"/>
          </a:xfrm>
        </p:grpSpPr>
        <p:grpSp>
          <p:nvGrpSpPr>
            <p:cNvPr id="38" name="그룹 37"/>
            <p:cNvGrpSpPr/>
            <p:nvPr/>
          </p:nvGrpSpPr>
          <p:grpSpPr>
            <a:xfrm>
              <a:off x="4786314" y="2143116"/>
              <a:ext cx="3429024" cy="1947066"/>
              <a:chOff x="285720" y="1428736"/>
              <a:chExt cx="4143404" cy="2304256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285720" y="1428736"/>
                <a:ext cx="4143404" cy="2304256"/>
              </a:xfrm>
              <a:prstGeom prst="roundRect">
                <a:avLst>
                  <a:gd name="adj" fmla="val 5719"/>
                </a:avLst>
              </a:prstGeom>
              <a:solidFill>
                <a:srgbClr val="D4F4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cxnSp>
            <p:nvCxnSpPr>
              <p:cNvPr id="40" name="직선 연결선 39"/>
              <p:cNvCxnSpPr/>
              <p:nvPr/>
            </p:nvCxnSpPr>
            <p:spPr>
              <a:xfrm flipV="1">
                <a:off x="394130" y="1855059"/>
                <a:ext cx="3892118" cy="2305"/>
              </a:xfrm>
              <a:prstGeom prst="line">
                <a:avLst/>
              </a:prstGeom>
              <a:ln w="12700">
                <a:solidFill>
                  <a:srgbClr val="7FDDB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 Box 6"/>
              <p:cNvSpPr txBox="1">
                <a:spLocks noChangeArrowheads="1"/>
              </p:cNvSpPr>
              <p:nvPr/>
            </p:nvSpPr>
            <p:spPr bwMode="auto">
              <a:xfrm>
                <a:off x="425450" y="1539705"/>
                <a:ext cx="1295400" cy="2913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2CAA6E"/>
                    </a:solidFill>
                    <a:latin typeface="+mn-ea"/>
                  </a:rPr>
                  <a:t>제목</a:t>
                </a:r>
              </a:p>
            </p:txBody>
          </p:sp>
          <p:sp>
            <p:nvSpPr>
              <p:cNvPr id="43" name="Text Box 8"/>
              <p:cNvSpPr txBox="1">
                <a:spLocks noChangeArrowheads="1"/>
              </p:cNvSpPr>
              <p:nvPr/>
            </p:nvSpPr>
            <p:spPr bwMode="auto">
              <a:xfrm>
                <a:off x="458788" y="1963738"/>
                <a:ext cx="374491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내용을 입력하십시오</a:t>
                </a:r>
                <a:endParaRPr lang="ko-KR" altLang="en-US" sz="1000" b="1" dirty="0">
                  <a:latin typeface="+mn-ea"/>
                </a:endParaRPr>
              </a:p>
            </p:txBody>
          </p:sp>
        </p:grpSp>
        <p:grpSp>
          <p:nvGrpSpPr>
            <p:cNvPr id="44" name="그룹 43"/>
            <p:cNvGrpSpPr/>
            <p:nvPr/>
          </p:nvGrpSpPr>
          <p:grpSpPr>
            <a:xfrm>
              <a:off x="4786314" y="4196578"/>
              <a:ext cx="3429024" cy="1947066"/>
              <a:chOff x="285720" y="1428736"/>
              <a:chExt cx="4143404" cy="2304256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285720" y="1428736"/>
                <a:ext cx="4143404" cy="2304256"/>
              </a:xfrm>
              <a:prstGeom prst="roundRect">
                <a:avLst>
                  <a:gd name="adj" fmla="val 5719"/>
                </a:avLst>
              </a:prstGeom>
              <a:solidFill>
                <a:srgbClr val="D4F4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cxnSp>
            <p:nvCxnSpPr>
              <p:cNvPr id="46" name="직선 연결선 45"/>
              <p:cNvCxnSpPr/>
              <p:nvPr/>
            </p:nvCxnSpPr>
            <p:spPr>
              <a:xfrm flipV="1">
                <a:off x="394130" y="1855059"/>
                <a:ext cx="3892118" cy="2305"/>
              </a:xfrm>
              <a:prstGeom prst="line">
                <a:avLst/>
              </a:prstGeom>
              <a:ln w="12700">
                <a:solidFill>
                  <a:srgbClr val="7FDDB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 Box 6"/>
              <p:cNvSpPr txBox="1">
                <a:spLocks noChangeArrowheads="1"/>
              </p:cNvSpPr>
              <p:nvPr/>
            </p:nvSpPr>
            <p:spPr bwMode="auto">
              <a:xfrm>
                <a:off x="425450" y="1539705"/>
                <a:ext cx="1295400" cy="2913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2CAA6E"/>
                    </a:solidFill>
                    <a:latin typeface="+mn-ea"/>
                  </a:rPr>
                  <a:t>제목</a:t>
                </a:r>
              </a:p>
            </p:txBody>
          </p:sp>
          <p:sp>
            <p:nvSpPr>
              <p:cNvPr id="49" name="Text Box 8"/>
              <p:cNvSpPr txBox="1">
                <a:spLocks noChangeArrowheads="1"/>
              </p:cNvSpPr>
              <p:nvPr/>
            </p:nvSpPr>
            <p:spPr bwMode="auto">
              <a:xfrm>
                <a:off x="458788" y="1963738"/>
                <a:ext cx="374491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내용을 입력하십시오</a:t>
                </a:r>
                <a:endParaRPr lang="ko-KR" altLang="en-US" sz="1000" b="1" dirty="0">
                  <a:latin typeface="+mn-ea"/>
                </a:endParaRPr>
              </a:p>
            </p:txBody>
          </p:sp>
        </p:grpSp>
        <p:sp>
          <p:nvSpPr>
            <p:cNvPr id="50" name="AutoShape 14"/>
            <p:cNvSpPr>
              <a:spLocks noChangeArrowheads="1"/>
            </p:cNvSpPr>
            <p:nvPr/>
          </p:nvSpPr>
          <p:spPr bwMode="auto">
            <a:xfrm>
              <a:off x="4700601" y="2000240"/>
              <a:ext cx="3600450" cy="4287858"/>
            </a:xfrm>
            <a:prstGeom prst="roundRect">
              <a:avLst>
                <a:gd name="adj" fmla="val 2556"/>
              </a:avLst>
            </a:prstGeom>
            <a:noFill/>
            <a:ln w="19050">
              <a:solidFill>
                <a:srgbClr val="7FDDB0"/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지원동기 및 포부</a:t>
            </a:r>
          </a:p>
        </p:txBody>
      </p:sp>
      <p:sp>
        <p:nvSpPr>
          <p:cNvPr id="241669" name="AutoShape 5"/>
          <p:cNvSpPr>
            <a:spLocks noChangeArrowheads="1"/>
          </p:cNvSpPr>
          <p:nvPr/>
        </p:nvSpPr>
        <p:spPr bwMode="auto">
          <a:xfrm>
            <a:off x="2546350" y="1571612"/>
            <a:ext cx="4032250" cy="1081087"/>
          </a:xfrm>
          <a:prstGeom prst="roundRect">
            <a:avLst>
              <a:gd name="adj" fmla="val 9546"/>
            </a:avLst>
          </a:prstGeom>
          <a:solidFill>
            <a:schemeClr val="accent5"/>
          </a:solidFill>
          <a:ln w="317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241670" name="Text Box 6"/>
          <p:cNvSpPr txBox="1">
            <a:spLocks noChangeArrowheads="1"/>
          </p:cNvSpPr>
          <p:nvPr/>
        </p:nvSpPr>
        <p:spPr bwMode="auto">
          <a:xfrm>
            <a:off x="2646363" y="1968333"/>
            <a:ext cx="38163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내용을 입력하십시오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116013" y="4310047"/>
            <a:ext cx="6769100" cy="2232025"/>
            <a:chOff x="1116013" y="4310047"/>
            <a:chExt cx="6769100" cy="2232025"/>
          </a:xfrm>
        </p:grpSpPr>
        <p:sp>
          <p:nvSpPr>
            <p:cNvPr id="241666" name="AutoShape 2"/>
            <p:cNvSpPr>
              <a:spLocks noChangeArrowheads="1"/>
            </p:cNvSpPr>
            <p:nvPr/>
          </p:nvSpPr>
          <p:spPr bwMode="auto">
            <a:xfrm>
              <a:off x="1116013" y="4310047"/>
              <a:ext cx="6769100" cy="2232025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chemeClr val="accent5"/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1671" name="Oval 7"/>
            <p:cNvSpPr>
              <a:spLocks noChangeArrowheads="1"/>
            </p:cNvSpPr>
            <p:nvPr/>
          </p:nvSpPr>
          <p:spPr bwMode="auto">
            <a:xfrm>
              <a:off x="3606800" y="4503722"/>
              <a:ext cx="1871663" cy="1871663"/>
            </a:xfrm>
            <a:prstGeom prst="ellipse">
              <a:avLst/>
            </a:prstGeom>
            <a:solidFill>
              <a:srgbClr val="D4F4E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1672" name="Oval 8"/>
            <p:cNvSpPr>
              <a:spLocks noChangeArrowheads="1"/>
            </p:cNvSpPr>
            <p:nvPr/>
          </p:nvSpPr>
          <p:spPr bwMode="auto">
            <a:xfrm>
              <a:off x="5815013" y="4503722"/>
              <a:ext cx="1871662" cy="1871663"/>
            </a:xfrm>
            <a:prstGeom prst="ellipse">
              <a:avLst/>
            </a:prstGeom>
            <a:solidFill>
              <a:srgbClr val="D4F4E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1673" name="Oval 9"/>
            <p:cNvSpPr>
              <a:spLocks noChangeArrowheads="1"/>
            </p:cNvSpPr>
            <p:nvPr/>
          </p:nvSpPr>
          <p:spPr bwMode="auto">
            <a:xfrm>
              <a:off x="1376363" y="4513247"/>
              <a:ext cx="1871662" cy="1871663"/>
            </a:xfrm>
            <a:prstGeom prst="ellipse">
              <a:avLst/>
            </a:prstGeom>
            <a:solidFill>
              <a:srgbClr val="D4F4E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1680" name="Text Box 16"/>
            <p:cNvSpPr txBox="1">
              <a:spLocks noChangeArrowheads="1"/>
            </p:cNvSpPr>
            <p:nvPr/>
          </p:nvSpPr>
          <p:spPr bwMode="auto">
            <a:xfrm>
              <a:off x="1600200" y="5172030"/>
              <a:ext cx="1439863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241681" name="Text Box 17"/>
            <p:cNvSpPr txBox="1">
              <a:spLocks noChangeArrowheads="1"/>
            </p:cNvSpPr>
            <p:nvPr/>
          </p:nvSpPr>
          <p:spPr bwMode="auto">
            <a:xfrm>
              <a:off x="3808413" y="5172030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241682" name="Text Box 18"/>
            <p:cNvSpPr txBox="1">
              <a:spLocks noChangeArrowheads="1"/>
            </p:cNvSpPr>
            <p:nvPr/>
          </p:nvSpPr>
          <p:spPr bwMode="auto">
            <a:xfrm>
              <a:off x="6049963" y="5172030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</p:grpSp>
      <p:sp>
        <p:nvSpPr>
          <p:cNvPr id="20" name="아래쪽 화살표 19"/>
          <p:cNvSpPr/>
          <p:nvPr/>
        </p:nvSpPr>
        <p:spPr>
          <a:xfrm flipV="1">
            <a:off x="4143372" y="2928934"/>
            <a:ext cx="857256" cy="1143008"/>
          </a:xfrm>
          <a:prstGeom prst="downArrow">
            <a:avLst>
              <a:gd name="adj1" fmla="val 36667"/>
              <a:gd name="adj2" fmla="val 64444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altLang="en-US"/>
              <a:t>프린트 속 용지</a:t>
            </a:r>
            <a:endParaRPr lang="ko-KR" altLang="en-US" dirty="0"/>
          </a:p>
        </p:txBody>
      </p:sp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제목을 입력하십시오</a:t>
            </a:r>
            <a:endParaRPr lang="ko-KR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THANK </a:t>
            </a:r>
            <a:br>
              <a:rPr lang="en-US" altLang="ko-KR"/>
            </a:br>
            <a:r>
              <a:rPr lang="en-US" altLang="ko-KR"/>
              <a:t>YOU</a:t>
            </a:r>
            <a:endParaRPr lang="en-US" altLang="ko-K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9811</TotalTime>
  <Words>309</Words>
  <Application>Microsoft Office PowerPoint</Application>
  <PresentationFormat>화면 슬라이드 쇼(4:3)</PresentationFormat>
  <Paragraphs>180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Arial</vt:lpstr>
      <vt:lpstr>굴림체</vt:lpstr>
      <vt:lpstr>HY견고딕</vt:lpstr>
      <vt:lpstr>맑은 고딕</vt:lpstr>
      <vt:lpstr>Office 테마</vt:lpstr>
      <vt:lpstr>이력서 및 자기소개서</vt:lpstr>
      <vt:lpstr>PowerPoint 프레젠테이션</vt:lpstr>
      <vt:lpstr>기본 이력사항</vt:lpstr>
      <vt:lpstr>가족 및 주거사항</vt:lpstr>
      <vt:lpstr>학력 및 성적사항</vt:lpstr>
      <vt:lpstr>외국어 및 기타 자격사항</vt:lpstr>
      <vt:lpstr>경력 및 병역사항</vt:lpstr>
      <vt:lpstr>PowerPoint 프레젠테이션</vt:lpstr>
      <vt:lpstr>성장배경</vt:lpstr>
      <vt:lpstr>학교생활</vt:lpstr>
      <vt:lpstr>해외연수 및 해외여행</vt:lpstr>
      <vt:lpstr>교외활동 내역</vt:lpstr>
      <vt:lpstr>지원동기 및 포부</vt:lpstr>
      <vt:lpstr>제목을 입력하십시오</vt:lpstr>
      <vt:lpstr>THANK 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760</cp:revision>
  <dcterms:created xsi:type="dcterms:W3CDTF">2010-02-01T08:03:16Z</dcterms:created>
  <dcterms:modified xsi:type="dcterms:W3CDTF">2017-02-09T07:58:34Z</dcterms:modified>
</cp:coreProperties>
</file>