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23" r:id="rId3"/>
    <p:sldId id="324" r:id="rId4"/>
    <p:sldId id="325" r:id="rId5"/>
    <p:sldId id="326" r:id="rId6"/>
    <p:sldId id="327" r:id="rId7"/>
    <p:sldId id="328" r:id="rId8"/>
    <p:sldId id="337" r:id="rId9"/>
    <p:sldId id="330" r:id="rId10"/>
    <p:sldId id="331" r:id="rId11"/>
    <p:sldId id="332" r:id="rId12"/>
    <p:sldId id="333" r:id="rId13"/>
    <p:sldId id="334" r:id="rId14"/>
    <p:sldId id="335" r:id="rId15"/>
    <p:sldId id="336" r:id="rId16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6C5D"/>
    <a:srgbClr val="917665"/>
    <a:srgbClr val="AA9284"/>
    <a:srgbClr val="BBA69B"/>
    <a:srgbClr val="CFC1B9"/>
    <a:srgbClr val="E9E3DF"/>
    <a:srgbClr val="80420E"/>
    <a:srgbClr val="EFA86D"/>
    <a:srgbClr val="E17319"/>
    <a:srgbClr val="753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/>
  </p:normalViewPr>
  <p:slideViewPr>
    <p:cSldViewPr>
      <p:cViewPr varScale="1">
        <p:scale>
          <a:sx n="114" d="100"/>
          <a:sy n="114" d="100"/>
        </p:scale>
        <p:origin x="184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785786" y="1772816"/>
            <a:ext cx="6666534" cy="99956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rgbClr val="856C5D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2780928"/>
            <a:ext cx="6666534" cy="78695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2000" b="1" kern="1200" dirty="0">
                <a:solidFill>
                  <a:schemeClr val="bg1">
                    <a:lumMod val="7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57242" y="6429396"/>
            <a:ext cx="2133600" cy="292079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24242" y="6429396"/>
            <a:ext cx="2895600" cy="29207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53242" y="6429396"/>
            <a:ext cx="2133600" cy="292079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362075"/>
          </a:xfrm>
        </p:spPr>
        <p:txBody>
          <a:bodyPr anchor="ctr"/>
          <a:lstStyle>
            <a:lvl1pPr algn="ctr">
              <a:defRPr sz="4000" b="0" cap="all">
                <a:solidFill>
                  <a:srgbClr val="80420E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2844" y="71414"/>
            <a:ext cx="8496944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917665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196752"/>
            <a:ext cx="8402525" cy="5446958"/>
          </a:xfrm>
        </p:spPr>
        <p:txBody>
          <a:bodyPr/>
          <a:lstStyle>
            <a:lvl1pPr algn="l">
              <a:buNone/>
              <a:defRPr sz="25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1pPr>
            <a:lvl2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2pPr>
            <a:lvl3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3pPr>
            <a:lvl4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4pPr>
            <a:lvl5pPr algn="l">
              <a:buNone/>
              <a:defRPr sz="1800" b="1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395536" y="44624"/>
            <a:ext cx="7335291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dirty="0">
                <a:solidFill>
                  <a:srgbClr val="80420E"/>
                </a:solidFill>
                <a:latin typeface="+mn-ea"/>
                <a:ea typeface="+mn-ea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000100" y="1571612"/>
            <a:ext cx="6192688" cy="271464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500" b="1" kern="1200" dirty="0">
                <a:solidFill>
                  <a:srgbClr val="BBA69B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이력서 및 자기소개서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RESUME &amp; COVER LETTER</a:t>
            </a:r>
          </a:p>
          <a:p>
            <a:r>
              <a:rPr lang="ko-KR" altLang="en-US" dirty="0">
                <a:solidFill>
                  <a:srgbClr val="BBA69B"/>
                </a:solidFill>
              </a:rPr>
              <a:t>김</a:t>
            </a:r>
            <a:r>
              <a:rPr lang="en-US" altLang="ko-KR" dirty="0">
                <a:solidFill>
                  <a:srgbClr val="BBA69B"/>
                </a:solidFill>
              </a:rPr>
              <a:t>OO </a:t>
            </a:r>
            <a:r>
              <a:rPr lang="ko-KR" altLang="en-US" dirty="0">
                <a:solidFill>
                  <a:srgbClr val="BBA69B"/>
                </a:solidFill>
              </a:rPr>
              <a:t>입사지원서 및 자기소개서</a:t>
            </a:r>
          </a:p>
        </p:txBody>
      </p:sp>
      <p:pic>
        <p:nvPicPr>
          <p:cNvPr id="25" name="Picture 2" descr="예스폼로고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1893" y="3717032"/>
            <a:ext cx="849312" cy="466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8"/>
          <p:cNvSpPr txBox="1">
            <a:spLocks noChangeArrowheads="1"/>
          </p:cNvSpPr>
          <p:nvPr/>
        </p:nvSpPr>
        <p:spPr bwMode="auto">
          <a:xfrm>
            <a:off x="2928926" y="785794"/>
            <a:ext cx="12234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700" b="1" dirty="0">
                <a:solidFill>
                  <a:srgbClr val="917665"/>
                </a:solidFill>
                <a:latin typeface="+mn-ea"/>
              </a:rPr>
              <a:t>이력서</a:t>
            </a:r>
          </a:p>
        </p:txBody>
      </p:sp>
      <p:sp>
        <p:nvSpPr>
          <p:cNvPr id="42" name="1/2 액자 41"/>
          <p:cNvSpPr/>
          <p:nvPr/>
        </p:nvSpPr>
        <p:spPr bwMode="auto">
          <a:xfrm rot="5400000" flipH="1">
            <a:off x="448901" y="1958871"/>
            <a:ext cx="765416" cy="705278"/>
          </a:xfrm>
          <a:prstGeom prst="halfFram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594213" y="211145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1262526" y="2123976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기본 이력사항</a:t>
            </a:r>
          </a:p>
        </p:txBody>
      </p:sp>
      <p:sp>
        <p:nvSpPr>
          <p:cNvPr id="45" name="1/2 액자 44"/>
          <p:cNvSpPr/>
          <p:nvPr/>
        </p:nvSpPr>
        <p:spPr bwMode="auto">
          <a:xfrm rot="5400000" flipH="1">
            <a:off x="448901" y="2887565"/>
            <a:ext cx="765416" cy="705278"/>
          </a:xfrm>
          <a:prstGeom prst="halfFram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594213" y="304015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47" name="Text Box 5"/>
          <p:cNvSpPr txBox="1">
            <a:spLocks noChangeArrowheads="1"/>
          </p:cNvSpPr>
          <p:nvPr/>
        </p:nvSpPr>
        <p:spPr bwMode="auto">
          <a:xfrm>
            <a:off x="1262526" y="305267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가족 및 주거사항</a:t>
            </a:r>
          </a:p>
        </p:txBody>
      </p:sp>
      <p:sp>
        <p:nvSpPr>
          <p:cNvPr id="48" name="1/2 액자 47"/>
          <p:cNvSpPr/>
          <p:nvPr/>
        </p:nvSpPr>
        <p:spPr bwMode="auto">
          <a:xfrm rot="5400000" flipH="1">
            <a:off x="448901" y="3765223"/>
            <a:ext cx="765416" cy="705278"/>
          </a:xfrm>
          <a:prstGeom prst="halfFram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594213" y="391780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51" name="Text Box 5"/>
          <p:cNvSpPr txBox="1">
            <a:spLocks noChangeArrowheads="1"/>
          </p:cNvSpPr>
          <p:nvPr/>
        </p:nvSpPr>
        <p:spPr bwMode="auto">
          <a:xfrm>
            <a:off x="1262526" y="3930328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학력 및 성적사항</a:t>
            </a:r>
          </a:p>
        </p:txBody>
      </p:sp>
      <p:sp>
        <p:nvSpPr>
          <p:cNvPr id="52" name="1/2 액자 51"/>
          <p:cNvSpPr/>
          <p:nvPr/>
        </p:nvSpPr>
        <p:spPr bwMode="auto">
          <a:xfrm rot="5400000" flipH="1">
            <a:off x="4163677" y="2407901"/>
            <a:ext cx="765416" cy="705278"/>
          </a:xfrm>
          <a:prstGeom prst="halfFram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4308989" y="256048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54" name="Text Box 5"/>
          <p:cNvSpPr txBox="1">
            <a:spLocks noChangeArrowheads="1"/>
          </p:cNvSpPr>
          <p:nvPr/>
        </p:nvSpPr>
        <p:spPr bwMode="auto">
          <a:xfrm>
            <a:off x="4977302" y="2573006"/>
            <a:ext cx="23807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외국어 및 기타자격사항</a:t>
            </a:r>
          </a:p>
        </p:txBody>
      </p:sp>
      <p:sp>
        <p:nvSpPr>
          <p:cNvPr id="55" name="1/2 액자 54"/>
          <p:cNvSpPr/>
          <p:nvPr/>
        </p:nvSpPr>
        <p:spPr bwMode="auto">
          <a:xfrm rot="5400000" flipH="1">
            <a:off x="4163677" y="3336595"/>
            <a:ext cx="765416" cy="705278"/>
          </a:xfrm>
          <a:prstGeom prst="halfFram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4308989" y="348918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4977302" y="350170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경력 및 병역사항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기본 이력사항</a:t>
            </a:r>
            <a:endParaRPr lang="ko-KR" altLang="en-US" dirty="0"/>
          </a:p>
        </p:txBody>
      </p:sp>
      <p:grpSp>
        <p:nvGrpSpPr>
          <p:cNvPr id="37" name="그룹 36"/>
          <p:cNvGrpSpPr/>
          <p:nvPr/>
        </p:nvGrpSpPr>
        <p:grpSpPr>
          <a:xfrm>
            <a:off x="285720" y="1928802"/>
            <a:ext cx="8001056" cy="1676400"/>
            <a:chOff x="285720" y="1928802"/>
            <a:chExt cx="8001056" cy="1676400"/>
          </a:xfrm>
        </p:grpSpPr>
        <p:sp>
          <p:nvSpPr>
            <p:cNvPr id="231428" name="AutoShape 4"/>
            <p:cNvSpPr>
              <a:spLocks noChangeArrowheads="1"/>
            </p:cNvSpPr>
            <p:nvPr/>
          </p:nvSpPr>
          <p:spPr bwMode="auto">
            <a:xfrm>
              <a:off x="1773264" y="1949440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bg2">
                <a:lumMod val="9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786050" y="2105249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786050" y="2631507"/>
              <a:ext cx="142876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786050" y="3119425"/>
              <a:ext cx="535785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5214942" y="2081991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214942" y="2608249"/>
              <a:ext cx="2928958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285720" y="1928802"/>
              <a:ext cx="1285884" cy="1666866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231432" name="Text Box 8"/>
            <p:cNvSpPr txBox="1">
              <a:spLocks noChangeArrowheads="1"/>
            </p:cNvSpPr>
            <p:nvPr/>
          </p:nvSpPr>
          <p:spPr bwMode="auto">
            <a:xfrm>
              <a:off x="539774" y="2571744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4cmX6cm</a:t>
              </a:r>
            </a:p>
          </p:txBody>
        </p:sp>
        <p:sp>
          <p:nvSpPr>
            <p:cNvPr id="231433" name="Text Box 9"/>
            <p:cNvSpPr txBox="1">
              <a:spLocks noChangeArrowheads="1"/>
            </p:cNvSpPr>
            <p:nvPr/>
          </p:nvSpPr>
          <p:spPr bwMode="auto">
            <a:xfrm>
              <a:off x="2873344" y="2145345"/>
              <a:ext cx="57259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err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</a:t>
              </a:r>
              <a:endParaRPr lang="en-US" altLang="ko-KR" sz="1000" b="1" dirty="0">
                <a:solidFill>
                  <a:schemeClr val="bg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231434" name="Text Box 10"/>
            <p:cNvSpPr txBox="1">
              <a:spLocks noChangeArrowheads="1"/>
            </p:cNvSpPr>
            <p:nvPr/>
          </p:nvSpPr>
          <p:spPr bwMode="auto">
            <a:xfrm>
              <a:off x="2859057" y="2671603"/>
              <a:ext cx="8386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OOOO</a:t>
              </a:r>
              <a:r>
                <a:rPr lang="ko-KR" altLang="en-US" sz="1000" b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만원</a:t>
              </a:r>
            </a:p>
          </p:txBody>
        </p:sp>
        <p:sp>
          <p:nvSpPr>
            <p:cNvPr id="231435" name="Text Box 11"/>
            <p:cNvSpPr txBox="1">
              <a:spLocks noChangeArrowheads="1"/>
            </p:cNvSpPr>
            <p:nvPr/>
          </p:nvSpPr>
          <p:spPr bwMode="auto">
            <a:xfrm>
              <a:off x="5365719" y="2156455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OOOO-OO-OO</a:t>
              </a:r>
            </a:p>
          </p:txBody>
        </p:sp>
        <p:sp>
          <p:nvSpPr>
            <p:cNvPr id="231436" name="Text Box 12"/>
            <p:cNvSpPr txBox="1">
              <a:spLocks noChangeArrowheads="1"/>
            </p:cNvSpPr>
            <p:nvPr/>
          </p:nvSpPr>
          <p:spPr bwMode="auto">
            <a:xfrm>
              <a:off x="5365719" y="2682713"/>
              <a:ext cx="27352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OOO-OOOO-OOOO</a:t>
              </a:r>
            </a:p>
          </p:txBody>
        </p:sp>
        <p:sp>
          <p:nvSpPr>
            <p:cNvPr id="231437" name="Text Box 13"/>
            <p:cNvSpPr txBox="1">
              <a:spLocks noChangeArrowheads="1"/>
            </p:cNvSpPr>
            <p:nvPr/>
          </p:nvSpPr>
          <p:spPr bwMode="auto">
            <a:xfrm>
              <a:off x="2787619" y="3182779"/>
              <a:ext cx="31309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(OOO-OOO) </a:t>
              </a:r>
              <a:r>
                <a:rPr lang="ko-KR" altLang="en-US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서울시  </a:t>
              </a:r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 </a:t>
              </a:r>
              <a:r>
                <a:rPr lang="ko-KR" altLang="en-US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구  </a:t>
              </a:r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동 </a:t>
              </a:r>
              <a:r>
                <a:rPr lang="en-US" altLang="ko-KR" sz="1000" b="1" dirty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OOOO – OO</a:t>
              </a:r>
            </a:p>
          </p:txBody>
        </p:sp>
        <p:sp>
          <p:nvSpPr>
            <p:cNvPr id="231438" name="Text Box 14"/>
            <p:cNvSpPr txBox="1">
              <a:spLocks noChangeArrowheads="1"/>
            </p:cNvSpPr>
            <p:nvPr/>
          </p:nvSpPr>
          <p:spPr bwMode="auto">
            <a:xfrm>
              <a:off x="1930609" y="2145345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이     </a:t>
              </a:r>
              <a:r>
                <a:rPr lang="ko-KR" altLang="en-US" sz="1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름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39" name="Text Box 15"/>
            <p:cNvSpPr txBox="1">
              <a:spLocks noChangeArrowheads="1"/>
            </p:cNvSpPr>
            <p:nvPr/>
          </p:nvSpPr>
          <p:spPr bwMode="auto">
            <a:xfrm>
              <a:off x="1911559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희망연봉</a:t>
              </a:r>
            </a:p>
          </p:txBody>
        </p:sp>
        <p:sp>
          <p:nvSpPr>
            <p:cNvPr id="231440" name="Text Box 16"/>
            <p:cNvSpPr txBox="1">
              <a:spLocks noChangeArrowheads="1"/>
            </p:cNvSpPr>
            <p:nvPr/>
          </p:nvSpPr>
          <p:spPr bwMode="auto">
            <a:xfrm>
              <a:off x="1949659" y="3182779"/>
              <a:ext cx="66556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주     소</a:t>
              </a:r>
            </a:p>
          </p:txBody>
        </p:sp>
        <p:sp>
          <p:nvSpPr>
            <p:cNvPr id="231441" name="Text Box 17"/>
            <p:cNvSpPr txBox="1">
              <a:spLocks noChangeArrowheads="1"/>
            </p:cNvSpPr>
            <p:nvPr/>
          </p:nvSpPr>
          <p:spPr bwMode="auto">
            <a:xfrm>
              <a:off x="4414723" y="214534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생년월일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1442" name="Text Box 18"/>
            <p:cNvSpPr txBox="1">
              <a:spLocks noChangeArrowheads="1"/>
            </p:cNvSpPr>
            <p:nvPr/>
          </p:nvSpPr>
          <p:spPr bwMode="auto">
            <a:xfrm>
              <a:off x="4414723" y="2671603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전화번호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285720" y="4071942"/>
            <a:ext cx="8001056" cy="1666866"/>
            <a:chOff x="285720" y="4071942"/>
            <a:chExt cx="8001056" cy="1666866"/>
          </a:xfrm>
        </p:grpSpPr>
        <p:sp>
          <p:nvSpPr>
            <p:cNvPr id="47" name="AutoShape 4"/>
            <p:cNvSpPr>
              <a:spLocks noChangeArrowheads="1"/>
            </p:cNvSpPr>
            <p:nvPr/>
          </p:nvSpPr>
          <p:spPr bwMode="auto">
            <a:xfrm>
              <a:off x="285720" y="4071942"/>
              <a:ext cx="6513512" cy="1655762"/>
            </a:xfrm>
            <a:prstGeom prst="roundRect">
              <a:avLst>
                <a:gd name="adj" fmla="val 11461"/>
              </a:avLst>
            </a:prstGeom>
            <a:solidFill>
              <a:schemeClr val="bg2">
                <a:lumMod val="9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ko-KR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1444" name="AutoShape 20"/>
            <p:cNvSpPr>
              <a:spLocks noChangeArrowheads="1"/>
            </p:cNvSpPr>
            <p:nvPr/>
          </p:nvSpPr>
          <p:spPr bwMode="auto">
            <a:xfrm>
              <a:off x="412719" y="495460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5" name="AutoShape 21"/>
            <p:cNvSpPr>
              <a:spLocks noChangeArrowheads="1"/>
            </p:cNvSpPr>
            <p:nvPr/>
          </p:nvSpPr>
          <p:spPr bwMode="auto">
            <a:xfrm>
              <a:off x="412719" y="426880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나이</a:t>
              </a:r>
            </a:p>
          </p:txBody>
        </p:sp>
        <p:sp>
          <p:nvSpPr>
            <p:cNvPr id="231446" name="AutoShape 22"/>
            <p:cNvSpPr>
              <a:spLocks noChangeArrowheads="1"/>
            </p:cNvSpPr>
            <p:nvPr/>
          </p:nvSpPr>
          <p:spPr bwMode="auto">
            <a:xfrm>
              <a:off x="1477932" y="495619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7" name="AutoShape 23"/>
            <p:cNvSpPr>
              <a:spLocks noChangeArrowheads="1"/>
            </p:cNvSpPr>
            <p:nvPr/>
          </p:nvSpPr>
          <p:spPr bwMode="auto">
            <a:xfrm>
              <a:off x="1477932" y="427039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신장</a:t>
              </a:r>
            </a:p>
          </p:txBody>
        </p:sp>
        <p:sp>
          <p:nvSpPr>
            <p:cNvPr id="231448" name="AutoShape 24"/>
            <p:cNvSpPr>
              <a:spLocks noChangeArrowheads="1"/>
            </p:cNvSpPr>
            <p:nvPr/>
          </p:nvSpPr>
          <p:spPr bwMode="auto">
            <a:xfrm>
              <a:off x="2543144" y="4957777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49" name="AutoShape 25"/>
            <p:cNvSpPr>
              <a:spLocks noChangeArrowheads="1"/>
            </p:cNvSpPr>
            <p:nvPr/>
          </p:nvSpPr>
          <p:spPr bwMode="auto">
            <a:xfrm>
              <a:off x="2543144" y="4271977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체중</a:t>
              </a:r>
            </a:p>
          </p:txBody>
        </p:sp>
        <p:sp>
          <p:nvSpPr>
            <p:cNvPr id="231450" name="AutoShape 26"/>
            <p:cNvSpPr>
              <a:spLocks noChangeArrowheads="1"/>
            </p:cNvSpPr>
            <p:nvPr/>
          </p:nvSpPr>
          <p:spPr bwMode="auto">
            <a:xfrm>
              <a:off x="3608357" y="4959365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1" name="AutoShape 27"/>
            <p:cNvSpPr>
              <a:spLocks noChangeArrowheads="1"/>
            </p:cNvSpPr>
            <p:nvPr/>
          </p:nvSpPr>
          <p:spPr bwMode="auto">
            <a:xfrm>
              <a:off x="3608357" y="4273565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혈액형</a:t>
              </a:r>
            </a:p>
          </p:txBody>
        </p:sp>
        <p:sp>
          <p:nvSpPr>
            <p:cNvPr id="231452" name="AutoShape 28"/>
            <p:cNvSpPr>
              <a:spLocks noChangeArrowheads="1"/>
            </p:cNvSpPr>
            <p:nvPr/>
          </p:nvSpPr>
          <p:spPr bwMode="auto">
            <a:xfrm>
              <a:off x="4673569" y="4960952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3" name="AutoShape 29"/>
            <p:cNvSpPr>
              <a:spLocks noChangeArrowheads="1"/>
            </p:cNvSpPr>
            <p:nvPr/>
          </p:nvSpPr>
          <p:spPr bwMode="auto">
            <a:xfrm>
              <a:off x="4673569" y="4275152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취미</a:t>
              </a:r>
            </a:p>
          </p:txBody>
        </p:sp>
        <p:sp>
          <p:nvSpPr>
            <p:cNvPr id="231454" name="AutoShape 30"/>
            <p:cNvSpPr>
              <a:spLocks noChangeArrowheads="1"/>
            </p:cNvSpPr>
            <p:nvPr/>
          </p:nvSpPr>
          <p:spPr bwMode="auto">
            <a:xfrm>
              <a:off x="5738782" y="4962540"/>
              <a:ext cx="950912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1455" name="AutoShape 31"/>
            <p:cNvSpPr>
              <a:spLocks noChangeArrowheads="1"/>
            </p:cNvSpPr>
            <p:nvPr/>
          </p:nvSpPr>
          <p:spPr bwMode="auto">
            <a:xfrm>
              <a:off x="5738782" y="4276740"/>
              <a:ext cx="950912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특기</a:t>
              </a:r>
            </a:p>
          </p:txBody>
        </p:sp>
        <p:grpSp>
          <p:nvGrpSpPr>
            <p:cNvPr id="46" name="그룹 45"/>
            <p:cNvGrpSpPr/>
            <p:nvPr/>
          </p:nvGrpSpPr>
          <p:grpSpPr>
            <a:xfrm>
              <a:off x="7000892" y="4071942"/>
              <a:ext cx="1285884" cy="1666866"/>
              <a:chOff x="7286644" y="4071942"/>
              <a:chExt cx="1285884" cy="1666866"/>
            </a:xfrm>
            <a:solidFill>
              <a:schemeClr val="bg2">
                <a:lumMod val="75000"/>
              </a:schemeClr>
            </a:solidFill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7286644" y="4071942"/>
                <a:ext cx="1285884" cy="16668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 dirty="0"/>
              </a:p>
            </p:txBody>
          </p:sp>
          <p:sp>
            <p:nvSpPr>
              <p:cNvPr id="45" name="Text Box 8"/>
              <p:cNvSpPr txBox="1">
                <a:spLocks noChangeArrowheads="1"/>
              </p:cNvSpPr>
              <p:nvPr/>
            </p:nvSpPr>
            <p:spPr bwMode="auto">
              <a:xfrm>
                <a:off x="7540698" y="4674394"/>
                <a:ext cx="777777" cy="40011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사진입력</a:t>
                </a:r>
              </a:p>
              <a:p>
                <a:pPr algn="ctr"/>
                <a:r>
                  <a:rPr lang="en-US" altLang="ko-KR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4cmX6cm</a:t>
                </a: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가족 및 주거사항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207963" y="1682750"/>
            <a:ext cx="4682782" cy="4338638"/>
            <a:chOff x="207963" y="1682750"/>
            <a:chExt cx="4682782" cy="4338638"/>
          </a:xfrm>
        </p:grpSpPr>
        <p:sp>
          <p:nvSpPr>
            <p:cNvPr id="232452" name="AutoShape 4"/>
            <p:cNvSpPr>
              <a:spLocks noChangeArrowheads="1"/>
            </p:cNvSpPr>
            <p:nvPr/>
          </p:nvSpPr>
          <p:spPr bwMode="auto">
            <a:xfrm>
              <a:off x="207963" y="1682750"/>
              <a:ext cx="4682782" cy="4338638"/>
            </a:xfrm>
            <a:prstGeom prst="roundRect">
              <a:avLst>
                <a:gd name="adj" fmla="val 2810"/>
              </a:avLst>
            </a:prstGeom>
            <a:solidFill>
              <a:schemeClr val="bg2">
                <a:lumMod val="9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en-US" sz="1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2453" name="AutoShape 5"/>
            <p:cNvSpPr>
              <a:spLocks noChangeArrowheads="1"/>
            </p:cNvSpPr>
            <p:nvPr/>
          </p:nvSpPr>
          <p:spPr bwMode="auto">
            <a:xfrm>
              <a:off x="3445516" y="5245117"/>
              <a:ext cx="137790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4" name="AutoShape 6"/>
            <p:cNvSpPr>
              <a:spLocks noChangeArrowheads="1"/>
            </p:cNvSpPr>
            <p:nvPr/>
          </p:nvSpPr>
          <p:spPr bwMode="auto">
            <a:xfrm>
              <a:off x="2411714" y="5245117"/>
              <a:ext cx="964983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5" name="AutoShape 7"/>
            <p:cNvSpPr>
              <a:spLocks noChangeArrowheads="1"/>
            </p:cNvSpPr>
            <p:nvPr/>
          </p:nvSpPr>
          <p:spPr bwMode="auto">
            <a:xfrm>
              <a:off x="1240270" y="5245117"/>
              <a:ext cx="1104119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56" name="AutoShape 8"/>
            <p:cNvSpPr>
              <a:spLocks noChangeArrowheads="1"/>
            </p:cNvSpPr>
            <p:nvPr/>
          </p:nvSpPr>
          <p:spPr bwMode="auto">
            <a:xfrm>
              <a:off x="276783" y="5245117"/>
              <a:ext cx="896162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57" name="AutoShape 9"/>
            <p:cNvSpPr>
              <a:spLocks noChangeArrowheads="1"/>
            </p:cNvSpPr>
            <p:nvPr/>
          </p:nvSpPr>
          <p:spPr bwMode="auto">
            <a:xfrm>
              <a:off x="3445516" y="4529154"/>
              <a:ext cx="137790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58" name="AutoShape 10"/>
            <p:cNvSpPr>
              <a:spLocks noChangeArrowheads="1"/>
            </p:cNvSpPr>
            <p:nvPr/>
          </p:nvSpPr>
          <p:spPr bwMode="auto">
            <a:xfrm>
              <a:off x="2411714" y="4529154"/>
              <a:ext cx="964983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59" name="AutoShape 11"/>
            <p:cNvSpPr>
              <a:spLocks noChangeArrowheads="1"/>
            </p:cNvSpPr>
            <p:nvPr/>
          </p:nvSpPr>
          <p:spPr bwMode="auto">
            <a:xfrm>
              <a:off x="1240270" y="4529154"/>
              <a:ext cx="1104119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0" name="AutoShape 12"/>
            <p:cNvSpPr>
              <a:spLocks noChangeArrowheads="1"/>
            </p:cNvSpPr>
            <p:nvPr/>
          </p:nvSpPr>
          <p:spPr bwMode="auto">
            <a:xfrm>
              <a:off x="276783" y="4529154"/>
              <a:ext cx="896162" cy="60960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1" name="AutoShape 13"/>
            <p:cNvSpPr>
              <a:spLocks noChangeArrowheads="1"/>
            </p:cNvSpPr>
            <p:nvPr/>
          </p:nvSpPr>
          <p:spPr bwMode="auto">
            <a:xfrm>
              <a:off x="3445516" y="3805254"/>
              <a:ext cx="1377905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2" name="AutoShape 14"/>
            <p:cNvSpPr>
              <a:spLocks noChangeArrowheads="1"/>
            </p:cNvSpPr>
            <p:nvPr/>
          </p:nvSpPr>
          <p:spPr bwMode="auto">
            <a:xfrm>
              <a:off x="2411714" y="3805254"/>
              <a:ext cx="964983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3" name="AutoShape 15"/>
            <p:cNvSpPr>
              <a:spLocks noChangeArrowheads="1"/>
            </p:cNvSpPr>
            <p:nvPr/>
          </p:nvSpPr>
          <p:spPr bwMode="auto">
            <a:xfrm>
              <a:off x="1240270" y="3805254"/>
              <a:ext cx="1104119" cy="6127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4" name="AutoShape 16"/>
            <p:cNvSpPr>
              <a:spLocks noChangeArrowheads="1"/>
            </p:cNvSpPr>
            <p:nvPr/>
          </p:nvSpPr>
          <p:spPr bwMode="auto">
            <a:xfrm>
              <a:off x="276783" y="3805254"/>
              <a:ext cx="896162" cy="61277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5" name="AutoShape 17"/>
            <p:cNvSpPr>
              <a:spLocks noChangeArrowheads="1"/>
            </p:cNvSpPr>
            <p:nvPr/>
          </p:nvSpPr>
          <p:spPr bwMode="auto">
            <a:xfrm>
              <a:off x="3445516" y="3084529"/>
              <a:ext cx="1377905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66" name="AutoShape 18"/>
            <p:cNvSpPr>
              <a:spLocks noChangeArrowheads="1"/>
            </p:cNvSpPr>
            <p:nvPr/>
          </p:nvSpPr>
          <p:spPr bwMode="auto">
            <a:xfrm>
              <a:off x="2411714" y="3084529"/>
              <a:ext cx="964983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67" name="AutoShape 19"/>
            <p:cNvSpPr>
              <a:spLocks noChangeArrowheads="1"/>
            </p:cNvSpPr>
            <p:nvPr/>
          </p:nvSpPr>
          <p:spPr bwMode="auto">
            <a:xfrm>
              <a:off x="1240270" y="3084529"/>
              <a:ext cx="1104119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68" name="AutoShape 20"/>
            <p:cNvSpPr>
              <a:spLocks noChangeArrowheads="1"/>
            </p:cNvSpPr>
            <p:nvPr/>
          </p:nvSpPr>
          <p:spPr bwMode="auto">
            <a:xfrm>
              <a:off x="276783" y="3084529"/>
              <a:ext cx="896162" cy="614363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</a:p>
          </p:txBody>
        </p:sp>
        <p:sp>
          <p:nvSpPr>
            <p:cNvPr id="232469" name="AutoShape 21"/>
            <p:cNvSpPr>
              <a:spLocks noChangeArrowheads="1"/>
            </p:cNvSpPr>
            <p:nvPr/>
          </p:nvSpPr>
          <p:spPr bwMode="auto">
            <a:xfrm>
              <a:off x="3445516" y="2368567"/>
              <a:ext cx="1377905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OOOO</a:t>
              </a:r>
            </a:p>
          </p:txBody>
        </p:sp>
        <p:sp>
          <p:nvSpPr>
            <p:cNvPr id="232470" name="AutoShape 22"/>
            <p:cNvSpPr>
              <a:spLocks noChangeArrowheads="1"/>
            </p:cNvSpPr>
            <p:nvPr/>
          </p:nvSpPr>
          <p:spPr bwMode="auto">
            <a:xfrm>
              <a:off x="2411714" y="2368567"/>
              <a:ext cx="964983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</a:t>
              </a:r>
            </a:p>
          </p:txBody>
        </p:sp>
        <p:sp>
          <p:nvSpPr>
            <p:cNvPr id="232471" name="AutoShape 23"/>
            <p:cNvSpPr>
              <a:spLocks noChangeArrowheads="1"/>
            </p:cNvSpPr>
            <p:nvPr/>
          </p:nvSpPr>
          <p:spPr bwMode="auto">
            <a:xfrm>
              <a:off x="1240270" y="2368567"/>
              <a:ext cx="1104119" cy="609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OOO</a:t>
              </a:r>
            </a:p>
          </p:txBody>
        </p:sp>
        <p:sp>
          <p:nvSpPr>
            <p:cNvPr id="232472" name="AutoShape 24"/>
            <p:cNvSpPr>
              <a:spLocks noChangeArrowheads="1"/>
            </p:cNvSpPr>
            <p:nvPr/>
          </p:nvSpPr>
          <p:spPr bwMode="auto">
            <a:xfrm>
              <a:off x="276783" y="2368567"/>
              <a:ext cx="896162" cy="60960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OO</a:t>
              </a:r>
            </a:p>
          </p:txBody>
        </p:sp>
        <p:sp>
          <p:nvSpPr>
            <p:cNvPr id="232473" name="AutoShape 25"/>
            <p:cNvSpPr>
              <a:spLocks noChangeArrowheads="1"/>
            </p:cNvSpPr>
            <p:nvPr/>
          </p:nvSpPr>
          <p:spPr bwMode="auto">
            <a:xfrm>
              <a:off x="3479675" y="1857381"/>
              <a:ext cx="1343745" cy="438161"/>
            </a:xfrm>
            <a:prstGeom prst="roundRect">
              <a:avLst>
                <a:gd name="adj" fmla="val 16667"/>
              </a:avLst>
            </a:prstGeom>
            <a:solidFill>
              <a:srgbClr val="BBA69B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비고</a:t>
              </a:r>
            </a:p>
          </p:txBody>
        </p:sp>
        <p:sp>
          <p:nvSpPr>
            <p:cNvPr id="232474" name="AutoShape 26"/>
            <p:cNvSpPr>
              <a:spLocks noChangeArrowheads="1"/>
            </p:cNvSpPr>
            <p:nvPr/>
          </p:nvSpPr>
          <p:spPr bwMode="auto">
            <a:xfrm>
              <a:off x="2435636" y="1857381"/>
              <a:ext cx="941059" cy="438161"/>
            </a:xfrm>
            <a:prstGeom prst="roundRect">
              <a:avLst>
                <a:gd name="adj" fmla="val 16667"/>
              </a:avLst>
            </a:prstGeom>
            <a:solidFill>
              <a:srgbClr val="BBA69B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연령</a:t>
              </a:r>
            </a:p>
          </p:txBody>
        </p:sp>
        <p:sp>
          <p:nvSpPr>
            <p:cNvPr id="232475" name="AutoShape 27"/>
            <p:cNvSpPr>
              <a:spLocks noChangeArrowheads="1"/>
            </p:cNvSpPr>
            <p:nvPr/>
          </p:nvSpPr>
          <p:spPr bwMode="auto">
            <a:xfrm>
              <a:off x="1267642" y="1857381"/>
              <a:ext cx="1076747" cy="438161"/>
            </a:xfrm>
            <a:prstGeom prst="roundRect">
              <a:avLst>
                <a:gd name="adj" fmla="val 16667"/>
              </a:avLst>
            </a:prstGeom>
            <a:solidFill>
              <a:srgbClr val="BBA69B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성명</a:t>
              </a:r>
            </a:p>
          </p:txBody>
        </p:sp>
        <p:sp>
          <p:nvSpPr>
            <p:cNvPr id="232476" name="AutoShape 28"/>
            <p:cNvSpPr>
              <a:spLocks noChangeArrowheads="1"/>
            </p:cNvSpPr>
            <p:nvPr/>
          </p:nvSpPr>
          <p:spPr bwMode="auto">
            <a:xfrm>
              <a:off x="299001" y="1857381"/>
              <a:ext cx="873945" cy="438161"/>
            </a:xfrm>
            <a:prstGeom prst="roundRect">
              <a:avLst>
                <a:gd name="adj" fmla="val 16667"/>
              </a:avLst>
            </a:prstGeom>
            <a:solidFill>
              <a:srgbClr val="BBA69B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관계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067285" y="2805123"/>
            <a:ext cx="3393147" cy="2195513"/>
            <a:chOff x="5067285" y="2805123"/>
            <a:chExt cx="3393147" cy="2195513"/>
          </a:xfrm>
        </p:grpSpPr>
        <p:sp>
          <p:nvSpPr>
            <p:cNvPr id="232477" name="AutoShape 29"/>
            <p:cNvSpPr>
              <a:spLocks noChangeArrowheads="1"/>
            </p:cNvSpPr>
            <p:nvPr/>
          </p:nvSpPr>
          <p:spPr bwMode="auto">
            <a:xfrm>
              <a:off x="5067285" y="2805123"/>
              <a:ext cx="3393147" cy="2195513"/>
            </a:xfrm>
            <a:prstGeom prst="roundRect">
              <a:avLst>
                <a:gd name="adj" fmla="val 4894"/>
              </a:avLst>
            </a:prstGeom>
            <a:solidFill>
              <a:schemeClr val="bg2">
                <a:lumMod val="90000"/>
              </a:schemeClr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 algn="r">
                <a:spcBef>
                  <a:spcPct val="20000"/>
                </a:spcBef>
              </a:pPr>
              <a:endParaRPr lang="ko-KR" altLang="en-US" sz="1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2478" name="AutoShape 30"/>
            <p:cNvSpPr>
              <a:spLocks noChangeArrowheads="1"/>
            </p:cNvSpPr>
            <p:nvPr/>
          </p:nvSpPr>
          <p:spPr bwMode="auto">
            <a:xfrm>
              <a:off x="5130121" y="2897198"/>
              <a:ext cx="1017346" cy="612775"/>
            </a:xfrm>
            <a:prstGeom prst="roundRect">
              <a:avLst>
                <a:gd name="adj" fmla="val 16667"/>
              </a:avLst>
            </a:prstGeom>
            <a:solidFill>
              <a:srgbClr val="AA9284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결혼여부</a:t>
              </a:r>
            </a:p>
          </p:txBody>
        </p:sp>
        <p:sp>
          <p:nvSpPr>
            <p:cNvPr id="232479" name="AutoShape 31"/>
            <p:cNvSpPr>
              <a:spLocks noChangeArrowheads="1"/>
            </p:cNvSpPr>
            <p:nvPr/>
          </p:nvSpPr>
          <p:spPr bwMode="auto">
            <a:xfrm>
              <a:off x="6216287" y="2897198"/>
              <a:ext cx="2170837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 혼      ■ 미 혼</a:t>
              </a:r>
            </a:p>
          </p:txBody>
        </p:sp>
        <p:sp>
          <p:nvSpPr>
            <p:cNvPr id="232480" name="AutoShape 32"/>
            <p:cNvSpPr>
              <a:spLocks noChangeArrowheads="1"/>
            </p:cNvSpPr>
            <p:nvPr/>
          </p:nvSpPr>
          <p:spPr bwMode="auto">
            <a:xfrm>
              <a:off x="5130121" y="3592523"/>
              <a:ext cx="1017346" cy="612775"/>
            </a:xfrm>
            <a:prstGeom prst="roundRect">
              <a:avLst>
                <a:gd name="adj" fmla="val 16667"/>
              </a:avLst>
            </a:prstGeom>
            <a:solidFill>
              <a:srgbClr val="AA9284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  <p:sp>
          <p:nvSpPr>
            <p:cNvPr id="232481" name="AutoShape 33"/>
            <p:cNvSpPr>
              <a:spLocks noChangeArrowheads="1"/>
            </p:cNvSpPr>
            <p:nvPr/>
          </p:nvSpPr>
          <p:spPr bwMode="auto">
            <a:xfrm>
              <a:off x="6216287" y="3592523"/>
              <a:ext cx="2170837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자택 □전세 □월세</a:t>
              </a:r>
            </a:p>
          </p:txBody>
        </p:sp>
        <p:sp>
          <p:nvSpPr>
            <p:cNvPr id="232482" name="AutoShape 34"/>
            <p:cNvSpPr>
              <a:spLocks noChangeArrowheads="1"/>
            </p:cNvSpPr>
            <p:nvPr/>
          </p:nvSpPr>
          <p:spPr bwMode="auto">
            <a:xfrm>
              <a:off x="5130121" y="4294198"/>
              <a:ext cx="1017346" cy="612775"/>
            </a:xfrm>
            <a:prstGeom prst="roundRect">
              <a:avLst>
                <a:gd name="adj" fmla="val 16667"/>
              </a:avLst>
            </a:prstGeom>
            <a:solidFill>
              <a:srgbClr val="AA9284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보훈여부</a:t>
              </a:r>
            </a:p>
          </p:txBody>
        </p:sp>
        <p:sp>
          <p:nvSpPr>
            <p:cNvPr id="232483" name="AutoShape 35"/>
            <p:cNvSpPr>
              <a:spLocks noChangeArrowheads="1"/>
            </p:cNvSpPr>
            <p:nvPr/>
          </p:nvSpPr>
          <p:spPr bwMode="auto">
            <a:xfrm>
              <a:off x="6216287" y="4294198"/>
              <a:ext cx="2170837" cy="614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□ 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대 상    ■ 비 대상</a:t>
              </a:r>
            </a:p>
          </p:txBody>
        </p:sp>
        <p:sp>
          <p:nvSpPr>
            <p:cNvPr id="35" name="AutoShape 32"/>
            <p:cNvSpPr>
              <a:spLocks noChangeArrowheads="1"/>
            </p:cNvSpPr>
            <p:nvPr/>
          </p:nvSpPr>
          <p:spPr bwMode="auto">
            <a:xfrm>
              <a:off x="5130121" y="3602043"/>
              <a:ext cx="1017346" cy="612775"/>
            </a:xfrm>
            <a:prstGeom prst="roundRect">
              <a:avLst>
                <a:gd name="adj" fmla="val 16667"/>
              </a:avLst>
            </a:prstGeom>
            <a:solidFill>
              <a:srgbClr val="AA9284"/>
            </a:solidFill>
            <a:ln w="25400">
              <a:noFill/>
              <a:round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주거형태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학력 및 성적사항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349787" y="1303355"/>
            <a:ext cx="5751481" cy="1439863"/>
            <a:chOff x="349787" y="1303355"/>
            <a:chExt cx="5751481" cy="1439863"/>
          </a:xfrm>
        </p:grpSpPr>
        <p:sp>
          <p:nvSpPr>
            <p:cNvPr id="233479" name="Rectangle 7"/>
            <p:cNvSpPr>
              <a:spLocks noChangeArrowheads="1"/>
            </p:cNvSpPr>
            <p:nvPr/>
          </p:nvSpPr>
          <p:spPr bwMode="auto">
            <a:xfrm>
              <a:off x="881600" y="1303355"/>
              <a:ext cx="5219668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BBA69B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1" name="Oval 9"/>
            <p:cNvSpPr>
              <a:spLocks noChangeArrowheads="1"/>
            </p:cNvSpPr>
            <p:nvPr/>
          </p:nvSpPr>
          <p:spPr bwMode="auto">
            <a:xfrm>
              <a:off x="372012" y="1509747"/>
              <a:ext cx="981075" cy="981075"/>
            </a:xfrm>
            <a:prstGeom prst="ellipse">
              <a:avLst/>
            </a:prstGeom>
            <a:solidFill>
              <a:srgbClr val="BBA69B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2" name="Text Box 10"/>
            <p:cNvSpPr txBox="1">
              <a:spLocks noChangeArrowheads="1"/>
            </p:cNvSpPr>
            <p:nvPr/>
          </p:nvSpPr>
          <p:spPr bwMode="auto">
            <a:xfrm>
              <a:off x="349787" y="1885825"/>
              <a:ext cx="1044575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6" name="Text Box 24"/>
            <p:cNvSpPr txBox="1">
              <a:spLocks noChangeArrowheads="1"/>
            </p:cNvSpPr>
            <p:nvPr/>
          </p:nvSpPr>
          <p:spPr bwMode="auto">
            <a:xfrm>
              <a:off x="1457862" y="1893762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357725" y="2959118"/>
            <a:ext cx="5743543" cy="1439863"/>
            <a:chOff x="357725" y="2959118"/>
            <a:chExt cx="5743543" cy="1439863"/>
          </a:xfrm>
        </p:grpSpPr>
        <p:sp>
          <p:nvSpPr>
            <p:cNvPr id="233492" name="Rectangle 20"/>
            <p:cNvSpPr>
              <a:spLocks noChangeArrowheads="1"/>
            </p:cNvSpPr>
            <p:nvPr/>
          </p:nvSpPr>
          <p:spPr bwMode="auto">
            <a:xfrm>
              <a:off x="881600" y="2959118"/>
              <a:ext cx="5219668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BBA69B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4" name="Oval 22"/>
            <p:cNvSpPr>
              <a:spLocks noChangeArrowheads="1"/>
            </p:cNvSpPr>
            <p:nvPr/>
          </p:nvSpPr>
          <p:spPr bwMode="auto">
            <a:xfrm>
              <a:off x="379950" y="3175035"/>
              <a:ext cx="979487" cy="979488"/>
            </a:xfrm>
            <a:prstGeom prst="ellipse">
              <a:avLst/>
            </a:prstGeom>
            <a:solidFill>
              <a:srgbClr val="BBA69B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95" name="Text Box 23"/>
            <p:cNvSpPr txBox="1">
              <a:spLocks noChangeArrowheads="1"/>
            </p:cNvSpPr>
            <p:nvPr/>
          </p:nvSpPr>
          <p:spPr bwMode="auto">
            <a:xfrm>
              <a:off x="357725" y="3551112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7" name="Text Box 25"/>
            <p:cNvSpPr txBox="1">
              <a:spLocks noChangeArrowheads="1"/>
            </p:cNvSpPr>
            <p:nvPr/>
          </p:nvSpPr>
          <p:spPr bwMode="auto">
            <a:xfrm>
              <a:off x="1457862" y="3551112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357725" y="4687905"/>
            <a:ext cx="5743543" cy="1439863"/>
            <a:chOff x="357725" y="4687905"/>
            <a:chExt cx="5743543" cy="1439863"/>
          </a:xfrm>
        </p:grpSpPr>
        <p:sp>
          <p:nvSpPr>
            <p:cNvPr id="233486" name="Rectangle 14"/>
            <p:cNvSpPr>
              <a:spLocks noChangeArrowheads="1"/>
            </p:cNvSpPr>
            <p:nvPr/>
          </p:nvSpPr>
          <p:spPr bwMode="auto">
            <a:xfrm>
              <a:off x="881600" y="4687905"/>
              <a:ext cx="5219668" cy="143986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BBA69B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8" name="Oval 16"/>
            <p:cNvSpPr>
              <a:spLocks noChangeArrowheads="1"/>
            </p:cNvSpPr>
            <p:nvPr/>
          </p:nvSpPr>
          <p:spPr bwMode="auto">
            <a:xfrm>
              <a:off x="379950" y="4902235"/>
              <a:ext cx="979487" cy="979488"/>
            </a:xfrm>
            <a:prstGeom prst="ellipse">
              <a:avLst/>
            </a:prstGeom>
            <a:solidFill>
              <a:srgbClr val="BBA69B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3489" name="Text Box 17"/>
            <p:cNvSpPr txBox="1">
              <a:spLocks noChangeArrowheads="1"/>
            </p:cNvSpPr>
            <p:nvPr/>
          </p:nvSpPr>
          <p:spPr bwMode="auto">
            <a:xfrm>
              <a:off x="357725" y="5278312"/>
              <a:ext cx="1042987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bg1"/>
                  </a:solidFill>
                  <a:latin typeface="+mn-ea"/>
                </a:rPr>
                <a:t>년도 입력</a:t>
              </a:r>
            </a:p>
          </p:txBody>
        </p:sp>
        <p:sp>
          <p:nvSpPr>
            <p:cNvPr id="233498" name="Text Box 26"/>
            <p:cNvSpPr txBox="1">
              <a:spLocks noChangeArrowheads="1"/>
            </p:cNvSpPr>
            <p:nvPr/>
          </p:nvSpPr>
          <p:spPr bwMode="auto">
            <a:xfrm>
              <a:off x="1457862" y="5278312"/>
              <a:ext cx="41767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</a:p>
          </p:txBody>
        </p:sp>
      </p:grpSp>
      <p:sp>
        <p:nvSpPr>
          <p:cNvPr id="233499" name="AutoShape 27"/>
          <p:cNvSpPr>
            <a:spLocks noChangeArrowheads="1"/>
          </p:cNvSpPr>
          <p:nvPr/>
        </p:nvSpPr>
        <p:spPr bwMode="auto">
          <a:xfrm>
            <a:off x="6266414" y="1266842"/>
            <a:ext cx="1977994" cy="4876802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lt1"/>
              </a:solidFill>
            </a:endParaRPr>
          </a:p>
        </p:txBody>
      </p:sp>
      <p:sp>
        <p:nvSpPr>
          <p:cNvPr id="233500" name="Text Box 28"/>
          <p:cNvSpPr txBox="1">
            <a:spLocks noChangeArrowheads="1"/>
          </p:cNvSpPr>
          <p:nvPr/>
        </p:nvSpPr>
        <p:spPr bwMode="auto">
          <a:xfrm>
            <a:off x="6522031" y="3525855"/>
            <a:ext cx="1368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내용 입력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외국어 및 기타 자격사항</a:t>
            </a:r>
          </a:p>
        </p:txBody>
      </p:sp>
      <p:sp>
        <p:nvSpPr>
          <p:cNvPr id="234516" name="AutoShape 20"/>
          <p:cNvSpPr>
            <a:spLocks noChangeArrowheads="1"/>
          </p:cNvSpPr>
          <p:nvPr/>
        </p:nvSpPr>
        <p:spPr bwMode="auto">
          <a:xfrm>
            <a:off x="5468204" y="4273146"/>
            <a:ext cx="2586037" cy="1476375"/>
          </a:xfrm>
          <a:prstGeom prst="roundRect">
            <a:avLst>
              <a:gd name="adj" fmla="val 8819"/>
            </a:avLst>
          </a:prstGeom>
          <a:solidFill>
            <a:srgbClr val="CFC1B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 dirty="0">
              <a:solidFill>
                <a:schemeClr val="accent3">
                  <a:lumMod val="40000"/>
                  <a:lumOff val="60000"/>
                </a:schemeClr>
              </a:solidFill>
              <a:latin typeface="+mn-ea"/>
            </a:endParaRPr>
          </a:p>
        </p:txBody>
      </p:sp>
      <p:sp>
        <p:nvSpPr>
          <p:cNvPr id="234517" name="AutoShape 21"/>
          <p:cNvSpPr>
            <a:spLocks noChangeArrowheads="1"/>
          </p:cNvSpPr>
          <p:nvPr/>
        </p:nvSpPr>
        <p:spPr bwMode="auto">
          <a:xfrm>
            <a:off x="5534879" y="4349346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TOEIC</a:t>
            </a:r>
          </a:p>
        </p:txBody>
      </p:sp>
      <p:sp>
        <p:nvSpPr>
          <p:cNvPr id="234518" name="AutoShape 22"/>
          <p:cNvSpPr>
            <a:spLocks noChangeArrowheads="1"/>
          </p:cNvSpPr>
          <p:nvPr/>
        </p:nvSpPr>
        <p:spPr bwMode="auto">
          <a:xfrm>
            <a:off x="6544529" y="4349346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234519" name="AutoShape 23"/>
          <p:cNvSpPr>
            <a:spLocks noChangeArrowheads="1"/>
          </p:cNvSpPr>
          <p:nvPr/>
        </p:nvSpPr>
        <p:spPr bwMode="auto">
          <a:xfrm>
            <a:off x="5534879" y="4816071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TOFEL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34520" name="AutoShape 24"/>
          <p:cNvSpPr>
            <a:spLocks noChangeArrowheads="1"/>
          </p:cNvSpPr>
          <p:nvPr/>
        </p:nvSpPr>
        <p:spPr bwMode="auto">
          <a:xfrm>
            <a:off x="6544529" y="4816071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sp>
        <p:nvSpPr>
          <p:cNvPr id="234521" name="AutoShape 25"/>
          <p:cNvSpPr>
            <a:spLocks noChangeArrowheads="1"/>
          </p:cNvSpPr>
          <p:nvPr/>
        </p:nvSpPr>
        <p:spPr bwMode="auto">
          <a:xfrm>
            <a:off x="5534879" y="5281209"/>
            <a:ext cx="936625" cy="38258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en-US" sz="1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TEPS</a:t>
            </a:r>
            <a:endParaRPr lang="en-US" altLang="ko-KR" sz="1000" b="1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34522" name="AutoShape 26"/>
          <p:cNvSpPr>
            <a:spLocks noChangeArrowheads="1"/>
          </p:cNvSpPr>
          <p:nvPr/>
        </p:nvSpPr>
        <p:spPr bwMode="auto">
          <a:xfrm>
            <a:off x="6544529" y="5281209"/>
            <a:ext cx="1439862" cy="38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ct val="20000"/>
              </a:spcBef>
            </a:pPr>
            <a:r>
              <a:rPr lang="en-US" altLang="ko-KR" sz="1000" b="1">
                <a:solidFill>
                  <a:schemeClr val="bg1"/>
                </a:solidFill>
                <a:latin typeface="+mn-ea"/>
              </a:rPr>
              <a:t>OOO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점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67544" y="1772816"/>
            <a:ext cx="7572428" cy="2143140"/>
            <a:chOff x="467544" y="1772816"/>
            <a:chExt cx="7572428" cy="2143140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467544" y="1772816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BBA6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610420" y="2415758"/>
              <a:ext cx="1928826" cy="1381114"/>
            </a:xfrm>
            <a:prstGeom prst="roundRect">
              <a:avLst>
                <a:gd name="adj" fmla="val 9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610420" y="1915692"/>
              <a:ext cx="1928826" cy="404804"/>
            </a:xfrm>
            <a:prstGeom prst="roundRect">
              <a:avLst>
                <a:gd name="adj" fmla="val 217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4508" name="Text Box 12"/>
            <p:cNvSpPr txBox="1">
              <a:spLocks noChangeArrowheads="1"/>
            </p:cNvSpPr>
            <p:nvPr/>
          </p:nvSpPr>
          <p:spPr bwMode="auto">
            <a:xfrm>
              <a:off x="1181924" y="1987130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1110486" y="2844386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3182188" y="1772816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BBA6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3325064" y="2415758"/>
              <a:ext cx="1928826" cy="1381114"/>
            </a:xfrm>
            <a:prstGeom prst="roundRect">
              <a:avLst>
                <a:gd name="adj" fmla="val 77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3325064" y="1915692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>
              <a:off x="3896568" y="1987130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36" name="Text Box 13"/>
            <p:cNvSpPr txBox="1">
              <a:spLocks noChangeArrowheads="1"/>
            </p:cNvSpPr>
            <p:nvPr/>
          </p:nvSpPr>
          <p:spPr bwMode="auto">
            <a:xfrm>
              <a:off x="3825130" y="2844386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5825394" y="1772816"/>
              <a:ext cx="2214578" cy="2143140"/>
            </a:xfrm>
            <a:prstGeom prst="roundRect">
              <a:avLst>
                <a:gd name="adj" fmla="val 6889"/>
              </a:avLst>
            </a:prstGeom>
            <a:solidFill>
              <a:srgbClr val="BBA6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5968270" y="2415758"/>
              <a:ext cx="1928826" cy="1381114"/>
            </a:xfrm>
            <a:prstGeom prst="roundRect">
              <a:avLst>
                <a:gd name="adj" fmla="val 90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5968270" y="1915692"/>
              <a:ext cx="1928826" cy="404804"/>
            </a:xfrm>
            <a:prstGeom prst="roundRect">
              <a:avLst>
                <a:gd name="adj" fmla="val 26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6539774" y="1987130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자격증명</a:t>
              </a:r>
            </a:p>
          </p:txBody>
        </p:sp>
        <p:sp>
          <p:nvSpPr>
            <p:cNvPr id="41" name="Text Box 13"/>
            <p:cNvSpPr txBox="1">
              <a:spLocks noChangeArrowheads="1"/>
            </p:cNvSpPr>
            <p:nvPr/>
          </p:nvSpPr>
          <p:spPr bwMode="auto">
            <a:xfrm>
              <a:off x="6468336" y="2844386"/>
              <a:ext cx="77777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사진입력</a:t>
              </a:r>
            </a:p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5cmX3cm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/>
          <p:nvPr/>
        </p:nvGrpSpPr>
        <p:grpSpPr>
          <a:xfrm>
            <a:off x="4357686" y="1357298"/>
            <a:ext cx="4143404" cy="2304256"/>
            <a:chOff x="4357686" y="1357298"/>
            <a:chExt cx="4143404" cy="2304256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4357686" y="1357298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8" name="직선 연결선 37"/>
            <p:cNvCxnSpPr/>
            <p:nvPr/>
          </p:nvCxnSpPr>
          <p:spPr>
            <a:xfrm flipV="1">
              <a:off x="4466096" y="1783621"/>
              <a:ext cx="3892118" cy="2305"/>
            </a:xfrm>
            <a:prstGeom prst="line">
              <a:avLst/>
            </a:prstGeom>
            <a:ln w="12700">
              <a:solidFill>
                <a:srgbClr val="BBA69B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4497416" y="146826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AA9284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AA9284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AA9284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AA9284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7069166" y="146826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AA9284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530754" y="1892300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142844" y="3714752"/>
            <a:ext cx="4143404" cy="2304256"/>
            <a:chOff x="142844" y="3714752"/>
            <a:chExt cx="4143404" cy="2304256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142844" y="3714752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4" name="직선 연결선 43"/>
            <p:cNvCxnSpPr/>
            <p:nvPr/>
          </p:nvCxnSpPr>
          <p:spPr>
            <a:xfrm flipV="1">
              <a:off x="251254" y="4141075"/>
              <a:ext cx="3892118" cy="2305"/>
            </a:xfrm>
            <a:prstGeom prst="line">
              <a:avLst/>
            </a:prstGeom>
            <a:ln w="12700">
              <a:solidFill>
                <a:srgbClr val="BBA69B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6"/>
            <p:cNvSpPr txBox="1">
              <a:spLocks noChangeArrowheads="1"/>
            </p:cNvSpPr>
            <p:nvPr/>
          </p:nvSpPr>
          <p:spPr bwMode="auto">
            <a:xfrm>
              <a:off x="282574" y="3825721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AA9284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AA9284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AA9284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AA9284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2854324" y="3825721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AA9284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47" name="Text Box 8"/>
            <p:cNvSpPr txBox="1">
              <a:spLocks noChangeArrowheads="1"/>
            </p:cNvSpPr>
            <p:nvPr/>
          </p:nvSpPr>
          <p:spPr bwMode="auto">
            <a:xfrm>
              <a:off x="315912" y="4249754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경력 및 병역사항</a:t>
            </a:r>
          </a:p>
        </p:txBody>
      </p:sp>
      <p:grpSp>
        <p:nvGrpSpPr>
          <p:cNvPr id="32" name="그룹 31"/>
          <p:cNvGrpSpPr/>
          <p:nvPr/>
        </p:nvGrpSpPr>
        <p:grpSpPr>
          <a:xfrm>
            <a:off x="142844" y="1357298"/>
            <a:ext cx="4143404" cy="2304256"/>
            <a:chOff x="142844" y="1357298"/>
            <a:chExt cx="4143404" cy="2304256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142844" y="1357298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0" name="직선 연결선 29"/>
            <p:cNvCxnSpPr/>
            <p:nvPr/>
          </p:nvCxnSpPr>
          <p:spPr>
            <a:xfrm flipV="1">
              <a:off x="251254" y="1783621"/>
              <a:ext cx="3892118" cy="2305"/>
            </a:xfrm>
            <a:prstGeom prst="line">
              <a:avLst/>
            </a:prstGeom>
            <a:ln w="12700">
              <a:solidFill>
                <a:srgbClr val="BBA69B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526" name="Text Box 6"/>
            <p:cNvSpPr txBox="1">
              <a:spLocks noChangeArrowheads="1"/>
            </p:cNvSpPr>
            <p:nvPr/>
          </p:nvSpPr>
          <p:spPr bwMode="auto">
            <a:xfrm>
              <a:off x="282574" y="146826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 dirty="0">
                  <a:solidFill>
                    <a:srgbClr val="AA9284"/>
                  </a:solidFill>
                  <a:latin typeface="+mn-ea"/>
                </a:rPr>
                <a:t>O </a:t>
              </a:r>
              <a:r>
                <a:rPr lang="en-US" altLang="ko-KR" sz="1000" b="1" dirty="0" err="1">
                  <a:solidFill>
                    <a:srgbClr val="AA9284"/>
                  </a:solidFill>
                  <a:latin typeface="+mn-ea"/>
                </a:rPr>
                <a:t>O</a:t>
              </a:r>
              <a:r>
                <a:rPr lang="en-US" altLang="ko-KR" sz="1000" b="1" dirty="0">
                  <a:solidFill>
                    <a:srgbClr val="AA9284"/>
                  </a:solidFill>
                  <a:latin typeface="+mn-ea"/>
                </a:rPr>
                <a:t> </a:t>
              </a:r>
              <a:r>
                <a:rPr lang="ko-KR" altLang="en-US" sz="1000" b="1" dirty="0">
                  <a:solidFill>
                    <a:srgbClr val="AA9284"/>
                  </a:solidFill>
                  <a:latin typeface="+mn-ea"/>
                </a:rPr>
                <a:t>회사</a:t>
              </a:r>
            </a:p>
          </p:txBody>
        </p:sp>
        <p:sp>
          <p:nvSpPr>
            <p:cNvPr id="235527" name="Text Box 7"/>
            <p:cNvSpPr txBox="1">
              <a:spLocks noChangeArrowheads="1"/>
            </p:cNvSpPr>
            <p:nvPr/>
          </p:nvSpPr>
          <p:spPr bwMode="auto">
            <a:xfrm>
              <a:off x="2854324" y="1468267"/>
              <a:ext cx="12954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AA9284"/>
                  </a:solidFill>
                  <a:latin typeface="+mn-ea"/>
                </a:rPr>
                <a:t>직책</a:t>
              </a:r>
            </a:p>
          </p:txBody>
        </p:sp>
        <p:sp>
          <p:nvSpPr>
            <p:cNvPr id="235528" name="Text Box 8"/>
            <p:cNvSpPr txBox="1">
              <a:spLocks noChangeArrowheads="1"/>
            </p:cNvSpPr>
            <p:nvPr/>
          </p:nvSpPr>
          <p:spPr bwMode="auto">
            <a:xfrm>
              <a:off x="315912" y="1892300"/>
              <a:ext cx="3744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4357686" y="3714752"/>
            <a:ext cx="4143404" cy="2304256"/>
            <a:chOff x="4357686" y="3714752"/>
            <a:chExt cx="4143404" cy="2304256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4357686" y="3714752"/>
              <a:ext cx="4143404" cy="2304256"/>
            </a:xfrm>
            <a:prstGeom prst="roundRect">
              <a:avLst>
                <a:gd name="adj" fmla="val 5719"/>
              </a:avLst>
            </a:prstGeom>
            <a:solidFill>
              <a:srgbClr val="CFC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286380" y="3899095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286380" y="4402533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5286380" y="4902599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5286380" y="5402665"/>
              <a:ext cx="3071834" cy="43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5541" name="Text Box 21"/>
            <p:cNvSpPr txBox="1">
              <a:spLocks noChangeArrowheads="1"/>
            </p:cNvSpPr>
            <p:nvPr/>
          </p:nvSpPr>
          <p:spPr bwMode="auto">
            <a:xfrm>
              <a:off x="5332439" y="4000504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육군</a:t>
              </a:r>
            </a:p>
          </p:txBody>
        </p:sp>
        <p:sp>
          <p:nvSpPr>
            <p:cNvPr id="235542" name="Text Box 22"/>
            <p:cNvSpPr txBox="1">
              <a:spLocks noChangeArrowheads="1"/>
            </p:cNvSpPr>
            <p:nvPr/>
          </p:nvSpPr>
          <p:spPr bwMode="auto">
            <a:xfrm>
              <a:off x="4504491" y="4000504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 dirty="0">
                  <a:solidFill>
                    <a:srgbClr val="917665"/>
                  </a:solidFill>
                  <a:latin typeface="+mn-ea"/>
                </a:rPr>
                <a:t>군      별</a:t>
              </a:r>
            </a:p>
          </p:txBody>
        </p:sp>
        <p:sp>
          <p:nvSpPr>
            <p:cNvPr id="235543" name="Text Box 23"/>
            <p:cNvSpPr txBox="1">
              <a:spLocks noChangeArrowheads="1"/>
            </p:cNvSpPr>
            <p:nvPr/>
          </p:nvSpPr>
          <p:spPr bwMode="auto">
            <a:xfrm>
              <a:off x="5332439" y="4503942"/>
              <a:ext cx="27368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병장</a:t>
              </a:r>
            </a:p>
          </p:txBody>
        </p:sp>
        <p:sp>
          <p:nvSpPr>
            <p:cNvPr id="235544" name="Text Box 24"/>
            <p:cNvSpPr txBox="1">
              <a:spLocks noChangeArrowheads="1"/>
            </p:cNvSpPr>
            <p:nvPr/>
          </p:nvSpPr>
          <p:spPr bwMode="auto">
            <a:xfrm>
              <a:off x="4504491" y="4503942"/>
              <a:ext cx="7104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917665"/>
                  </a:solidFill>
                  <a:latin typeface="+mn-ea"/>
                </a:rPr>
                <a:t>계      급</a:t>
              </a:r>
            </a:p>
          </p:txBody>
        </p:sp>
        <p:sp>
          <p:nvSpPr>
            <p:cNvPr id="235545" name="Text Box 25"/>
            <p:cNvSpPr txBox="1">
              <a:spLocks noChangeArrowheads="1"/>
            </p:cNvSpPr>
            <p:nvPr/>
          </p:nvSpPr>
          <p:spPr bwMode="auto">
            <a:xfrm>
              <a:off x="5332439" y="5004008"/>
              <a:ext cx="302418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 ∼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년 </a:t>
              </a: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OO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월</a:t>
              </a:r>
            </a:p>
          </p:txBody>
        </p:sp>
        <p:sp>
          <p:nvSpPr>
            <p:cNvPr id="235546" name="Text Box 26"/>
            <p:cNvSpPr txBox="1">
              <a:spLocks noChangeArrowheads="1"/>
            </p:cNvSpPr>
            <p:nvPr/>
          </p:nvSpPr>
          <p:spPr bwMode="auto">
            <a:xfrm>
              <a:off x="4504491" y="5004008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917665"/>
                  </a:solidFill>
                  <a:latin typeface="+mn-ea"/>
                </a:rPr>
                <a:t>복무기간</a:t>
              </a:r>
            </a:p>
          </p:txBody>
        </p:sp>
        <p:sp>
          <p:nvSpPr>
            <p:cNvPr id="235547" name="Text Box 27"/>
            <p:cNvSpPr txBox="1">
              <a:spLocks noChangeArrowheads="1"/>
            </p:cNvSpPr>
            <p:nvPr/>
          </p:nvSpPr>
          <p:spPr bwMode="auto">
            <a:xfrm>
              <a:off x="5332439" y="5504074"/>
              <a:ext cx="30972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■ </a:t>
              </a:r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필 □ 미필 □ 면제 □ 비대상</a:t>
              </a:r>
            </a:p>
          </p:txBody>
        </p:sp>
        <p:sp>
          <p:nvSpPr>
            <p:cNvPr id="235548" name="Text Box 28"/>
            <p:cNvSpPr txBox="1">
              <a:spLocks noChangeArrowheads="1"/>
            </p:cNvSpPr>
            <p:nvPr/>
          </p:nvSpPr>
          <p:spPr bwMode="auto">
            <a:xfrm>
              <a:off x="4504491" y="5504074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o-KR" altLang="en-US" sz="1000" b="1">
                  <a:solidFill>
                    <a:srgbClr val="917665"/>
                  </a:solidFill>
                  <a:latin typeface="+mn-ea"/>
                </a:rPr>
                <a:t>제대구분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2553313" y="785794"/>
            <a:ext cx="249136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700" b="1" dirty="0">
                <a:solidFill>
                  <a:srgbClr val="917665"/>
                </a:solidFill>
                <a:latin typeface="+mn-ea"/>
              </a:rPr>
              <a:t>자기소개서</a:t>
            </a:r>
          </a:p>
        </p:txBody>
      </p:sp>
      <p:sp>
        <p:nvSpPr>
          <p:cNvPr id="21" name="1/2 액자 20"/>
          <p:cNvSpPr/>
          <p:nvPr/>
        </p:nvSpPr>
        <p:spPr bwMode="auto">
          <a:xfrm rot="5400000" flipH="1">
            <a:off x="707264" y="1958871"/>
            <a:ext cx="765416" cy="705278"/>
          </a:xfrm>
          <a:prstGeom prst="halfFram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852576" y="211145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01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1520889" y="2123976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성장배경</a:t>
            </a:r>
          </a:p>
        </p:txBody>
      </p:sp>
      <p:sp>
        <p:nvSpPr>
          <p:cNvPr id="24" name="1/2 액자 23"/>
          <p:cNvSpPr/>
          <p:nvPr/>
        </p:nvSpPr>
        <p:spPr bwMode="auto">
          <a:xfrm rot="5400000" flipH="1">
            <a:off x="707264" y="2887565"/>
            <a:ext cx="765416" cy="705278"/>
          </a:xfrm>
          <a:prstGeom prst="halfFram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852576" y="304015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1520889" y="3052670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학교생활</a:t>
            </a:r>
          </a:p>
        </p:txBody>
      </p:sp>
      <p:sp>
        <p:nvSpPr>
          <p:cNvPr id="27" name="1/2 액자 26"/>
          <p:cNvSpPr/>
          <p:nvPr/>
        </p:nvSpPr>
        <p:spPr bwMode="auto">
          <a:xfrm rot="5400000" flipH="1">
            <a:off x="707264" y="3765223"/>
            <a:ext cx="765416" cy="705278"/>
          </a:xfrm>
          <a:prstGeom prst="halfFram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852576" y="3917809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03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1520889" y="3930328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해외연수 및 여행</a:t>
            </a:r>
          </a:p>
        </p:txBody>
      </p:sp>
      <p:sp>
        <p:nvSpPr>
          <p:cNvPr id="30" name="1/2 액자 29"/>
          <p:cNvSpPr/>
          <p:nvPr/>
        </p:nvSpPr>
        <p:spPr bwMode="auto">
          <a:xfrm rot="5400000" flipH="1">
            <a:off x="4422040" y="2407901"/>
            <a:ext cx="765416" cy="705278"/>
          </a:xfrm>
          <a:prstGeom prst="halfFram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4567352" y="2560487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5235665" y="2573006"/>
            <a:ext cx="1487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교외활동 내역</a:t>
            </a:r>
          </a:p>
        </p:txBody>
      </p:sp>
      <p:sp>
        <p:nvSpPr>
          <p:cNvPr id="41" name="1/2 액자 40"/>
          <p:cNvSpPr/>
          <p:nvPr/>
        </p:nvSpPr>
        <p:spPr bwMode="auto">
          <a:xfrm rot="5400000" flipH="1">
            <a:off x="4422040" y="3336595"/>
            <a:ext cx="765416" cy="705278"/>
          </a:xfrm>
          <a:prstGeom prst="halfFram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1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4567352" y="3489181"/>
            <a:ext cx="450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5235665" y="3501700"/>
            <a:ext cx="1765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9569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지원동기 및 포부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성장배경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174652" y="1022908"/>
            <a:ext cx="8255000" cy="5286412"/>
            <a:chOff x="174652" y="1022908"/>
            <a:chExt cx="8255000" cy="5286412"/>
          </a:xfrm>
        </p:grpSpPr>
        <p:sp>
          <p:nvSpPr>
            <p:cNvPr id="30" name="오른쪽 화살표 29"/>
            <p:cNvSpPr/>
            <p:nvPr/>
          </p:nvSpPr>
          <p:spPr>
            <a:xfrm rot="20041766">
              <a:off x="2286608" y="4248927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7574" name="Oval 6"/>
            <p:cNvSpPr>
              <a:spLocks noChangeArrowheads="1"/>
            </p:cNvSpPr>
            <p:nvPr/>
          </p:nvSpPr>
          <p:spPr bwMode="auto">
            <a:xfrm>
              <a:off x="174652" y="4204258"/>
              <a:ext cx="2051050" cy="2051050"/>
            </a:xfrm>
            <a:prstGeom prst="ellipse">
              <a:avLst/>
            </a:prstGeom>
            <a:solidFill>
              <a:schemeClr val="bg2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76" name="Text Box 8"/>
            <p:cNvSpPr txBox="1">
              <a:spLocks noChangeArrowheads="1"/>
            </p:cNvSpPr>
            <p:nvPr/>
          </p:nvSpPr>
          <p:spPr bwMode="auto">
            <a:xfrm>
              <a:off x="419186" y="5132801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37584" name="Oval 16"/>
            <p:cNvSpPr>
              <a:spLocks noChangeArrowheads="1"/>
            </p:cNvSpPr>
            <p:nvPr/>
          </p:nvSpPr>
          <p:spPr bwMode="auto">
            <a:xfrm>
              <a:off x="3233764" y="2677083"/>
              <a:ext cx="2051050" cy="2051050"/>
            </a:xfrm>
            <a:prstGeom prst="ellipse">
              <a:avLst/>
            </a:prstGeom>
            <a:solidFill>
              <a:srgbClr val="CFC1B9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86" name="Text Box 18"/>
            <p:cNvSpPr txBox="1">
              <a:spLocks noChangeArrowheads="1"/>
            </p:cNvSpPr>
            <p:nvPr/>
          </p:nvSpPr>
          <p:spPr bwMode="auto">
            <a:xfrm>
              <a:off x="3487824" y="3613564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>
                <a:latin typeface="+mn-ea"/>
              </a:endParaRPr>
            </a:p>
          </p:txBody>
        </p:sp>
        <p:sp>
          <p:nvSpPr>
            <p:cNvPr id="237589" name="Oval 21"/>
            <p:cNvSpPr>
              <a:spLocks noChangeArrowheads="1"/>
            </p:cNvSpPr>
            <p:nvPr/>
          </p:nvSpPr>
          <p:spPr bwMode="auto">
            <a:xfrm>
              <a:off x="6378602" y="1022908"/>
              <a:ext cx="2051050" cy="2051050"/>
            </a:xfrm>
            <a:prstGeom prst="ellipse">
              <a:avLst/>
            </a:prstGeom>
            <a:solidFill>
              <a:srgbClr val="BBA69B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591" name="Text Box 23"/>
            <p:cNvSpPr txBox="1">
              <a:spLocks noChangeArrowheads="1"/>
            </p:cNvSpPr>
            <p:nvPr/>
          </p:nvSpPr>
          <p:spPr bwMode="auto">
            <a:xfrm>
              <a:off x="6607261" y="1940338"/>
              <a:ext cx="1593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1" name="오른쪽 화살표 30"/>
            <p:cNvSpPr/>
            <p:nvPr/>
          </p:nvSpPr>
          <p:spPr>
            <a:xfrm rot="20041766">
              <a:off x="5450261" y="2689844"/>
              <a:ext cx="892508" cy="536287"/>
            </a:xfrm>
            <a:prstGeom prst="rightArrow">
              <a:avLst>
                <a:gd name="adj1" fmla="val 50000"/>
                <a:gd name="adj2" fmla="val 79111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5929322" y="4166180"/>
              <a:ext cx="2500330" cy="2143140"/>
            </a:xfrm>
            <a:prstGeom prst="roundRect">
              <a:avLst>
                <a:gd name="adj" fmla="val 688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>
              <a:off x="6816115" y="4309056"/>
              <a:ext cx="78764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917665"/>
                  </a:solidFill>
                  <a:latin typeface="+mn-ea"/>
                </a:rPr>
                <a:t>성장배경</a:t>
              </a:r>
            </a:p>
          </p:txBody>
        </p:sp>
        <p:sp>
          <p:nvSpPr>
            <p:cNvPr id="36" name="Text Box 13"/>
            <p:cNvSpPr txBox="1">
              <a:spLocks noChangeArrowheads="1"/>
            </p:cNvSpPr>
            <p:nvPr/>
          </p:nvSpPr>
          <p:spPr bwMode="auto">
            <a:xfrm>
              <a:off x="6122756" y="5198219"/>
              <a:ext cx="21640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입력하시오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>
            <a:xfrm>
              <a:off x="6143636" y="4594808"/>
              <a:ext cx="2143140" cy="1588"/>
            </a:xfrm>
            <a:prstGeom prst="line">
              <a:avLst/>
            </a:prstGeom>
            <a:ln w="12700">
              <a:solidFill>
                <a:srgbClr val="BBA69B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학교생활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357158" y="1857364"/>
            <a:ext cx="7786741" cy="1009501"/>
            <a:chOff x="357158" y="1857364"/>
            <a:chExt cx="7786741" cy="1009501"/>
          </a:xfrm>
        </p:grpSpPr>
        <p:sp>
          <p:nvSpPr>
            <p:cNvPr id="44" name="오각형 43"/>
            <p:cNvSpPr/>
            <p:nvPr/>
          </p:nvSpPr>
          <p:spPr>
            <a:xfrm flipH="1">
              <a:off x="1089237" y="1857364"/>
              <a:ext cx="7054662" cy="1009501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오각형 44"/>
            <p:cNvSpPr/>
            <p:nvPr/>
          </p:nvSpPr>
          <p:spPr>
            <a:xfrm>
              <a:off x="357158" y="1857364"/>
              <a:ext cx="1800895" cy="1009501"/>
            </a:xfrm>
            <a:prstGeom prst="homePlate">
              <a:avLst/>
            </a:prstGeom>
            <a:solidFill>
              <a:srgbClr val="CFC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Text Box 17"/>
            <p:cNvSpPr txBox="1">
              <a:spLocks noChangeArrowheads="1"/>
            </p:cNvSpPr>
            <p:nvPr/>
          </p:nvSpPr>
          <p:spPr bwMode="auto">
            <a:xfrm>
              <a:off x="2285984" y="2254085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428596" y="2223923"/>
              <a:ext cx="1368332" cy="230465"/>
            </a:xfrm>
            <a:prstGeom prst="roundRect">
              <a:avLst/>
            </a:prstGeom>
            <a:solidFill>
              <a:srgbClr val="CFC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57158" y="3224055"/>
            <a:ext cx="7786741" cy="1009501"/>
            <a:chOff x="357158" y="3224055"/>
            <a:chExt cx="7786741" cy="1009501"/>
          </a:xfrm>
        </p:grpSpPr>
        <p:sp>
          <p:nvSpPr>
            <p:cNvPr id="50" name="오각형 49"/>
            <p:cNvSpPr/>
            <p:nvPr/>
          </p:nvSpPr>
          <p:spPr>
            <a:xfrm flipH="1">
              <a:off x="1089237" y="3224055"/>
              <a:ext cx="7054662" cy="1009501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오각형 50"/>
            <p:cNvSpPr/>
            <p:nvPr/>
          </p:nvSpPr>
          <p:spPr>
            <a:xfrm>
              <a:off x="357158" y="3224055"/>
              <a:ext cx="1800895" cy="1009501"/>
            </a:xfrm>
            <a:prstGeom prst="homePlate">
              <a:avLst/>
            </a:prstGeom>
            <a:solidFill>
              <a:srgbClr val="CFC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Text Box 17"/>
            <p:cNvSpPr txBox="1">
              <a:spLocks noChangeArrowheads="1"/>
            </p:cNvSpPr>
            <p:nvPr/>
          </p:nvSpPr>
          <p:spPr bwMode="auto">
            <a:xfrm>
              <a:off x="2285984" y="3620776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428596" y="3590614"/>
              <a:ext cx="1368332" cy="230465"/>
            </a:xfrm>
            <a:prstGeom prst="roundRect">
              <a:avLst/>
            </a:prstGeom>
            <a:solidFill>
              <a:srgbClr val="CFC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357158" y="4572008"/>
            <a:ext cx="7786741" cy="1009501"/>
            <a:chOff x="357158" y="4572008"/>
            <a:chExt cx="7786741" cy="1009501"/>
          </a:xfrm>
        </p:grpSpPr>
        <p:sp>
          <p:nvSpPr>
            <p:cNvPr id="54" name="오각형 53"/>
            <p:cNvSpPr/>
            <p:nvPr/>
          </p:nvSpPr>
          <p:spPr>
            <a:xfrm flipH="1">
              <a:off x="1089237" y="4572008"/>
              <a:ext cx="7054662" cy="1009501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오각형 54"/>
            <p:cNvSpPr/>
            <p:nvPr/>
          </p:nvSpPr>
          <p:spPr>
            <a:xfrm>
              <a:off x="357158" y="4572008"/>
              <a:ext cx="1800895" cy="1009501"/>
            </a:xfrm>
            <a:prstGeom prst="homePlate">
              <a:avLst/>
            </a:prstGeom>
            <a:solidFill>
              <a:srgbClr val="CFC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Text Box 17"/>
            <p:cNvSpPr txBox="1">
              <a:spLocks noChangeArrowheads="1"/>
            </p:cNvSpPr>
            <p:nvPr/>
          </p:nvSpPr>
          <p:spPr bwMode="auto">
            <a:xfrm>
              <a:off x="2285984" y="4968729"/>
              <a:ext cx="1731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내용을 입력하십시오</a:t>
              </a: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428596" y="4938567"/>
              <a:ext cx="1368332" cy="230465"/>
            </a:xfrm>
            <a:prstGeom prst="roundRect">
              <a:avLst/>
            </a:prstGeom>
            <a:solidFill>
              <a:srgbClr val="CFC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OO</a:t>
              </a: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시절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해외연수 및 해외여행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4497436" y="1484784"/>
            <a:ext cx="4003654" cy="4275104"/>
            <a:chOff x="4497436" y="1484784"/>
            <a:chExt cx="4003654" cy="4275104"/>
          </a:xfrm>
        </p:grpSpPr>
        <p:sp>
          <p:nvSpPr>
            <p:cNvPr id="82" name="Oval 5"/>
            <p:cNvSpPr>
              <a:spLocks noChangeArrowheads="1"/>
            </p:cNvSpPr>
            <p:nvPr/>
          </p:nvSpPr>
          <p:spPr bwMode="auto">
            <a:xfrm>
              <a:off x="6997766" y="4256564"/>
              <a:ext cx="1503324" cy="150332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83" name="Text Box 17"/>
            <p:cNvSpPr txBox="1">
              <a:spLocks noChangeArrowheads="1"/>
            </p:cNvSpPr>
            <p:nvPr/>
          </p:nvSpPr>
          <p:spPr bwMode="auto">
            <a:xfrm>
              <a:off x="7431637" y="4432992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84" name="Text Box 18"/>
            <p:cNvSpPr txBox="1">
              <a:spLocks noChangeArrowheads="1"/>
            </p:cNvSpPr>
            <p:nvPr/>
          </p:nvSpPr>
          <p:spPr bwMode="auto">
            <a:xfrm>
              <a:off x="7374835" y="4870725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215206" y="4759756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5"/>
            <p:cNvSpPr>
              <a:spLocks noChangeArrowheads="1"/>
            </p:cNvSpPr>
            <p:nvPr/>
          </p:nvSpPr>
          <p:spPr bwMode="auto">
            <a:xfrm>
              <a:off x="4497436" y="2684928"/>
              <a:ext cx="1503324" cy="150332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78" name="Text Box 17"/>
            <p:cNvSpPr txBox="1">
              <a:spLocks noChangeArrowheads="1"/>
            </p:cNvSpPr>
            <p:nvPr/>
          </p:nvSpPr>
          <p:spPr bwMode="auto">
            <a:xfrm>
              <a:off x="4931307" y="2861356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79" name="Text Box 18"/>
            <p:cNvSpPr txBox="1">
              <a:spLocks noChangeArrowheads="1"/>
            </p:cNvSpPr>
            <p:nvPr/>
          </p:nvSpPr>
          <p:spPr bwMode="auto">
            <a:xfrm>
              <a:off x="4874505" y="329908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80" name="직선 연결선 79"/>
            <p:cNvCxnSpPr/>
            <p:nvPr/>
          </p:nvCxnSpPr>
          <p:spPr>
            <a:xfrm>
              <a:off x="4714876" y="3188120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642" name="Oval 26"/>
            <p:cNvSpPr>
              <a:spLocks noChangeArrowheads="1"/>
            </p:cNvSpPr>
            <p:nvPr/>
          </p:nvSpPr>
          <p:spPr bwMode="auto">
            <a:xfrm rot="10800000">
              <a:off x="7112048" y="1484784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>
                  <a:solidFill>
                    <a:srgbClr val="4D4D4D"/>
                  </a:solidFill>
                  <a:latin typeface="+mn-ea"/>
                </a:rPr>
                <a:t>연수</a:t>
              </a:r>
            </a:p>
          </p:txBody>
        </p:sp>
        <p:sp>
          <p:nvSpPr>
            <p:cNvPr id="239643" name="Line 27"/>
            <p:cNvSpPr>
              <a:spLocks noChangeShapeType="1"/>
            </p:cNvSpPr>
            <p:nvPr/>
          </p:nvSpPr>
          <p:spPr bwMode="auto">
            <a:xfrm rot="10800000">
              <a:off x="7761335" y="2926234"/>
              <a:ext cx="0" cy="126523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44" name="Line 28"/>
            <p:cNvSpPr>
              <a:spLocks noChangeShapeType="1"/>
            </p:cNvSpPr>
            <p:nvPr/>
          </p:nvSpPr>
          <p:spPr bwMode="auto">
            <a:xfrm rot="10800000" flipH="1">
              <a:off x="6088110" y="2534121"/>
              <a:ext cx="987425" cy="6096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208030" y="1753108"/>
            <a:ext cx="4221094" cy="4221094"/>
            <a:chOff x="208030" y="1753108"/>
            <a:chExt cx="4221094" cy="4221094"/>
          </a:xfrm>
        </p:grpSpPr>
        <p:sp>
          <p:nvSpPr>
            <p:cNvPr id="72" name="Oval 5"/>
            <p:cNvSpPr>
              <a:spLocks noChangeArrowheads="1"/>
            </p:cNvSpPr>
            <p:nvPr/>
          </p:nvSpPr>
          <p:spPr bwMode="auto">
            <a:xfrm>
              <a:off x="2925800" y="4470878"/>
              <a:ext cx="1503324" cy="1503324"/>
            </a:xfrm>
            <a:prstGeom prst="ellipse">
              <a:avLst/>
            </a:prstGeom>
            <a:solidFill>
              <a:srgbClr val="CFC1B9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73" name="Text Box 17"/>
            <p:cNvSpPr txBox="1">
              <a:spLocks noChangeArrowheads="1"/>
            </p:cNvSpPr>
            <p:nvPr/>
          </p:nvSpPr>
          <p:spPr bwMode="auto">
            <a:xfrm>
              <a:off x="3359671" y="4647306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917665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rgbClr val="917665"/>
                </a:solidFill>
                <a:latin typeface="+mn-ea"/>
              </a:endParaRPr>
            </a:p>
          </p:txBody>
        </p:sp>
        <p:sp>
          <p:nvSpPr>
            <p:cNvPr id="74" name="Text Box 18"/>
            <p:cNvSpPr txBox="1">
              <a:spLocks noChangeArrowheads="1"/>
            </p:cNvSpPr>
            <p:nvPr/>
          </p:nvSpPr>
          <p:spPr bwMode="auto">
            <a:xfrm>
              <a:off x="3302869" y="508503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75" name="직선 연결선 74"/>
            <p:cNvCxnSpPr/>
            <p:nvPr/>
          </p:nvCxnSpPr>
          <p:spPr>
            <a:xfrm>
              <a:off x="3143240" y="4974070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5"/>
            <p:cNvSpPr>
              <a:spLocks noChangeArrowheads="1"/>
            </p:cNvSpPr>
            <p:nvPr/>
          </p:nvSpPr>
          <p:spPr bwMode="auto">
            <a:xfrm>
              <a:off x="2282858" y="2327738"/>
              <a:ext cx="1503324" cy="1503324"/>
            </a:xfrm>
            <a:prstGeom prst="ellipse">
              <a:avLst/>
            </a:prstGeom>
            <a:solidFill>
              <a:srgbClr val="CFC1B9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68" name="Text Box 17"/>
            <p:cNvSpPr txBox="1">
              <a:spLocks noChangeArrowheads="1"/>
            </p:cNvSpPr>
            <p:nvPr/>
          </p:nvSpPr>
          <p:spPr bwMode="auto">
            <a:xfrm>
              <a:off x="2716729" y="2504166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917665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rgbClr val="917665"/>
                </a:solidFill>
                <a:latin typeface="+mn-ea"/>
              </a:endParaRPr>
            </a:p>
          </p:txBody>
        </p:sp>
        <p:sp>
          <p:nvSpPr>
            <p:cNvPr id="69" name="Text Box 18"/>
            <p:cNvSpPr txBox="1">
              <a:spLocks noChangeArrowheads="1"/>
            </p:cNvSpPr>
            <p:nvPr/>
          </p:nvSpPr>
          <p:spPr bwMode="auto">
            <a:xfrm>
              <a:off x="2659927" y="294189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2500298" y="2830930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621" name="Oval 5"/>
            <p:cNvSpPr>
              <a:spLocks noChangeArrowheads="1"/>
            </p:cNvSpPr>
            <p:nvPr/>
          </p:nvSpPr>
          <p:spPr bwMode="auto">
            <a:xfrm>
              <a:off x="311198" y="4620096"/>
              <a:ext cx="1296988" cy="1296988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917665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해외</a:t>
              </a:r>
            </a:p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여행</a:t>
              </a:r>
            </a:p>
          </p:txBody>
        </p:sp>
        <p:sp>
          <p:nvSpPr>
            <p:cNvPr id="239622" name="Line 6"/>
            <p:cNvSpPr>
              <a:spLocks noChangeShapeType="1"/>
            </p:cNvSpPr>
            <p:nvPr/>
          </p:nvSpPr>
          <p:spPr bwMode="auto">
            <a:xfrm>
              <a:off x="960486" y="3394546"/>
              <a:ext cx="0" cy="1081088"/>
            </a:xfrm>
            <a:prstGeom prst="line">
              <a:avLst/>
            </a:prstGeom>
            <a:noFill/>
            <a:ln w="25400">
              <a:solidFill>
                <a:srgbClr val="CFC1B9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3" name="Line 7"/>
            <p:cNvSpPr>
              <a:spLocks noChangeShapeType="1"/>
            </p:cNvSpPr>
            <p:nvPr/>
          </p:nvSpPr>
          <p:spPr bwMode="auto">
            <a:xfrm flipH="1">
              <a:off x="1752648" y="5324946"/>
              <a:ext cx="1079500" cy="0"/>
            </a:xfrm>
            <a:prstGeom prst="line">
              <a:avLst/>
            </a:prstGeom>
            <a:noFill/>
            <a:ln w="25400">
              <a:solidFill>
                <a:srgbClr val="CFC1B9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39624" name="Line 8"/>
            <p:cNvSpPr>
              <a:spLocks noChangeShapeType="1"/>
            </p:cNvSpPr>
            <p:nvPr/>
          </p:nvSpPr>
          <p:spPr bwMode="auto">
            <a:xfrm flipH="1">
              <a:off x="1535161" y="3827933"/>
              <a:ext cx="865188" cy="936625"/>
            </a:xfrm>
            <a:prstGeom prst="line">
              <a:avLst/>
            </a:prstGeom>
            <a:noFill/>
            <a:ln w="25400">
              <a:solidFill>
                <a:srgbClr val="CFC1B9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208030" y="1753108"/>
              <a:ext cx="1503324" cy="1503324"/>
            </a:xfrm>
            <a:prstGeom prst="ellipse">
              <a:avLst/>
            </a:prstGeom>
            <a:solidFill>
              <a:srgbClr val="CFC1B9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000" b="1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239633" name="Text Box 17"/>
            <p:cNvSpPr txBox="1">
              <a:spLocks noChangeArrowheads="1"/>
            </p:cNvSpPr>
            <p:nvPr/>
          </p:nvSpPr>
          <p:spPr bwMode="auto">
            <a:xfrm>
              <a:off x="641901" y="1929536"/>
              <a:ext cx="5693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917665"/>
                  </a:solidFill>
                  <a:latin typeface="+mn-ea"/>
                </a:rPr>
                <a:t>국가명</a:t>
              </a:r>
              <a:endParaRPr lang="ko-KR" altLang="en-US" sz="1000" b="1" dirty="0">
                <a:solidFill>
                  <a:srgbClr val="917665"/>
                </a:solidFill>
                <a:latin typeface="+mn-ea"/>
              </a:endParaRPr>
            </a:p>
          </p:txBody>
        </p:sp>
        <p:sp>
          <p:nvSpPr>
            <p:cNvPr id="239634" name="Text Box 18"/>
            <p:cNvSpPr txBox="1">
              <a:spLocks noChangeArrowheads="1"/>
            </p:cNvSpPr>
            <p:nvPr/>
          </p:nvSpPr>
          <p:spPr bwMode="auto">
            <a:xfrm>
              <a:off x="585099" y="2367269"/>
              <a:ext cx="6976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내용입력</a:t>
              </a:r>
            </a:p>
          </p:txBody>
        </p:sp>
        <p:cxnSp>
          <p:nvCxnSpPr>
            <p:cNvPr id="40" name="직선 연결선 39"/>
            <p:cNvCxnSpPr/>
            <p:nvPr/>
          </p:nvCxnSpPr>
          <p:spPr>
            <a:xfrm>
              <a:off x="425470" y="2256300"/>
              <a:ext cx="1071570" cy="1588"/>
            </a:xfrm>
            <a:prstGeom prst="line">
              <a:avLst/>
            </a:prstGeom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교외활동 내역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500034" y="1641472"/>
            <a:ext cx="3600450" cy="4287858"/>
            <a:chOff x="500034" y="1641472"/>
            <a:chExt cx="3600450" cy="4287858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585747" y="1784348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rgbClr val="CFC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28" name="직선 연결선 27"/>
            <p:cNvCxnSpPr/>
            <p:nvPr/>
          </p:nvCxnSpPr>
          <p:spPr>
            <a:xfrm flipV="1">
              <a:off x="675466" y="2144585"/>
              <a:ext cx="3221063" cy="1948"/>
            </a:xfrm>
            <a:prstGeom prst="line">
              <a:avLst/>
            </a:prstGeom>
            <a:ln w="12700">
              <a:solidFill>
                <a:srgbClr val="91766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6"/>
            <p:cNvSpPr txBox="1">
              <a:spLocks noChangeArrowheads="1"/>
            </p:cNvSpPr>
            <p:nvPr/>
          </p:nvSpPr>
          <p:spPr bwMode="auto">
            <a:xfrm>
              <a:off x="701386" y="1878115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917665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728976" y="2236418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585747" y="3837810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rgbClr val="CFC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4" name="직선 연결선 33"/>
            <p:cNvCxnSpPr/>
            <p:nvPr/>
          </p:nvCxnSpPr>
          <p:spPr>
            <a:xfrm flipV="1">
              <a:off x="675466" y="4198047"/>
              <a:ext cx="3221063" cy="1948"/>
            </a:xfrm>
            <a:prstGeom prst="line">
              <a:avLst/>
            </a:prstGeom>
            <a:ln w="12700">
              <a:solidFill>
                <a:srgbClr val="91766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6"/>
            <p:cNvSpPr txBox="1">
              <a:spLocks noChangeArrowheads="1"/>
            </p:cNvSpPr>
            <p:nvPr/>
          </p:nvSpPr>
          <p:spPr bwMode="auto">
            <a:xfrm>
              <a:off x="701386" y="3931577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917665"/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37" name="Text Box 8"/>
            <p:cNvSpPr txBox="1">
              <a:spLocks noChangeArrowheads="1"/>
            </p:cNvSpPr>
            <p:nvPr/>
          </p:nvSpPr>
          <p:spPr bwMode="auto">
            <a:xfrm>
              <a:off x="728976" y="4289880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40654" name="AutoShape 14"/>
            <p:cNvSpPr>
              <a:spLocks noChangeArrowheads="1"/>
            </p:cNvSpPr>
            <p:nvPr/>
          </p:nvSpPr>
          <p:spPr bwMode="auto">
            <a:xfrm>
              <a:off x="500034" y="1641472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rgbClr val="CFC1B9"/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443399" y="1641472"/>
            <a:ext cx="3600450" cy="4287858"/>
            <a:chOff x="4443399" y="1641472"/>
            <a:chExt cx="3600450" cy="4287858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4529112" y="1784348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0" name="직선 연결선 39"/>
            <p:cNvCxnSpPr/>
            <p:nvPr/>
          </p:nvCxnSpPr>
          <p:spPr>
            <a:xfrm flipV="1">
              <a:off x="4618831" y="2144585"/>
              <a:ext cx="3221063" cy="1948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6"/>
            <p:cNvSpPr txBox="1">
              <a:spLocks noChangeArrowheads="1"/>
            </p:cNvSpPr>
            <p:nvPr/>
          </p:nvSpPr>
          <p:spPr bwMode="auto">
            <a:xfrm>
              <a:off x="4644751" y="1878115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4672341" y="2236418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4529112" y="3837810"/>
              <a:ext cx="3429024" cy="1947066"/>
            </a:xfrm>
            <a:prstGeom prst="roundRect">
              <a:avLst>
                <a:gd name="adj" fmla="val 5719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46" name="직선 연결선 45"/>
            <p:cNvCxnSpPr/>
            <p:nvPr/>
          </p:nvCxnSpPr>
          <p:spPr>
            <a:xfrm flipV="1">
              <a:off x="4618831" y="4198047"/>
              <a:ext cx="3221063" cy="1948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4644751" y="3931577"/>
              <a:ext cx="107205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제목</a:t>
              </a:r>
            </a:p>
          </p:txBody>
        </p:sp>
        <p:sp>
          <p:nvSpPr>
            <p:cNvPr id="49" name="Text Box 8"/>
            <p:cNvSpPr txBox="1">
              <a:spLocks noChangeArrowheads="1"/>
            </p:cNvSpPr>
            <p:nvPr/>
          </p:nvSpPr>
          <p:spPr bwMode="auto">
            <a:xfrm>
              <a:off x="4672341" y="4289880"/>
              <a:ext cx="3099238" cy="208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>
                  <a:solidFill>
                    <a:srgbClr val="4D4D4D"/>
                  </a:solidFill>
                  <a:latin typeface="+mn-ea"/>
                </a:rPr>
                <a:t>내용을 입력하십시오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50" name="AutoShape 14"/>
            <p:cNvSpPr>
              <a:spLocks noChangeArrowheads="1"/>
            </p:cNvSpPr>
            <p:nvPr/>
          </p:nvSpPr>
          <p:spPr bwMode="auto">
            <a:xfrm>
              <a:off x="4443399" y="1641472"/>
              <a:ext cx="3600450" cy="4287858"/>
            </a:xfrm>
            <a:prstGeom prst="roundRect">
              <a:avLst>
                <a:gd name="adj" fmla="val 2556"/>
              </a:avLst>
            </a:prstGeom>
            <a:noFill/>
            <a:ln w="19050">
              <a:solidFill>
                <a:schemeClr val="bg2">
                  <a:lumMod val="90000"/>
                </a:schemeClr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지원동기 및 포부</a:t>
            </a:r>
          </a:p>
        </p:txBody>
      </p:sp>
      <p:sp>
        <p:nvSpPr>
          <p:cNvPr id="241669" name="AutoShape 5"/>
          <p:cNvSpPr>
            <a:spLocks noChangeArrowheads="1"/>
          </p:cNvSpPr>
          <p:nvPr/>
        </p:nvSpPr>
        <p:spPr bwMode="auto">
          <a:xfrm>
            <a:off x="2430437" y="1214422"/>
            <a:ext cx="4032250" cy="1081087"/>
          </a:xfrm>
          <a:prstGeom prst="roundRect">
            <a:avLst>
              <a:gd name="adj" fmla="val 9546"/>
            </a:avLst>
          </a:prstGeom>
          <a:solidFill>
            <a:srgbClr val="CFC1B9"/>
          </a:solidFill>
          <a:ln w="317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000" b="1">
              <a:latin typeface="+mn-ea"/>
            </a:endParaRPr>
          </a:p>
        </p:txBody>
      </p:sp>
      <p:sp>
        <p:nvSpPr>
          <p:cNvPr id="241670" name="Text Box 6"/>
          <p:cNvSpPr txBox="1">
            <a:spLocks noChangeArrowheads="1"/>
          </p:cNvSpPr>
          <p:nvPr/>
        </p:nvSpPr>
        <p:spPr bwMode="auto">
          <a:xfrm>
            <a:off x="2530450" y="1611143"/>
            <a:ext cx="3816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내용을 입력하십시오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000100" y="3952857"/>
            <a:ext cx="6769100" cy="2232025"/>
            <a:chOff x="1000100" y="3952857"/>
            <a:chExt cx="6769100" cy="2232025"/>
          </a:xfrm>
        </p:grpSpPr>
        <p:sp>
          <p:nvSpPr>
            <p:cNvPr id="241666" name="AutoShape 2"/>
            <p:cNvSpPr>
              <a:spLocks noChangeArrowheads="1"/>
            </p:cNvSpPr>
            <p:nvPr/>
          </p:nvSpPr>
          <p:spPr bwMode="auto">
            <a:xfrm>
              <a:off x="1000100" y="3952857"/>
              <a:ext cx="6769100" cy="223202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bg2">
                  <a:lumMod val="90000"/>
                </a:schemeClr>
              </a:solidFill>
              <a:prstDash val="sys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1671" name="Oval 7"/>
            <p:cNvSpPr>
              <a:spLocks noChangeArrowheads="1"/>
            </p:cNvSpPr>
            <p:nvPr/>
          </p:nvSpPr>
          <p:spPr bwMode="auto">
            <a:xfrm>
              <a:off x="3490887" y="4146532"/>
              <a:ext cx="1871663" cy="187166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2" name="Oval 8"/>
            <p:cNvSpPr>
              <a:spLocks noChangeArrowheads="1"/>
            </p:cNvSpPr>
            <p:nvPr/>
          </p:nvSpPr>
          <p:spPr bwMode="auto">
            <a:xfrm>
              <a:off x="5699100" y="4146532"/>
              <a:ext cx="1871662" cy="187166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73" name="Oval 9"/>
            <p:cNvSpPr>
              <a:spLocks noChangeArrowheads="1"/>
            </p:cNvSpPr>
            <p:nvPr/>
          </p:nvSpPr>
          <p:spPr bwMode="auto">
            <a:xfrm>
              <a:off x="1260450" y="4156057"/>
              <a:ext cx="1871662" cy="187166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000" b="1">
                <a:latin typeface="+mn-ea"/>
              </a:endParaRPr>
            </a:p>
          </p:txBody>
        </p:sp>
        <p:sp>
          <p:nvSpPr>
            <p:cNvPr id="241680" name="Text Box 16"/>
            <p:cNvSpPr txBox="1">
              <a:spLocks noChangeArrowheads="1"/>
            </p:cNvSpPr>
            <p:nvPr/>
          </p:nvSpPr>
          <p:spPr bwMode="auto">
            <a:xfrm>
              <a:off x="1484287" y="4814840"/>
              <a:ext cx="1439863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1" name="Text Box 17"/>
            <p:cNvSpPr txBox="1">
              <a:spLocks noChangeArrowheads="1"/>
            </p:cNvSpPr>
            <p:nvPr/>
          </p:nvSpPr>
          <p:spPr bwMode="auto">
            <a:xfrm>
              <a:off x="3692500" y="4814840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  <p:sp>
          <p:nvSpPr>
            <p:cNvPr id="241682" name="Text Box 18"/>
            <p:cNvSpPr txBox="1">
              <a:spLocks noChangeArrowheads="1"/>
            </p:cNvSpPr>
            <p:nvPr/>
          </p:nvSpPr>
          <p:spPr bwMode="auto">
            <a:xfrm>
              <a:off x="5934050" y="4814840"/>
              <a:ext cx="1439862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지원동기를 </a:t>
              </a:r>
              <a:endPara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</a:pPr>
              <a:r>
                <a:rPr lang="ko-KR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입력하십시오</a:t>
              </a:r>
            </a:p>
          </p:txBody>
        </p:sp>
      </p:grpSp>
      <p:sp>
        <p:nvSpPr>
          <p:cNvPr id="20" name="아래쪽 화살표 19"/>
          <p:cNvSpPr/>
          <p:nvPr/>
        </p:nvSpPr>
        <p:spPr>
          <a:xfrm flipV="1">
            <a:off x="4027459" y="2571744"/>
            <a:ext cx="857256" cy="1143008"/>
          </a:xfrm>
          <a:prstGeom prst="downArrow">
            <a:avLst>
              <a:gd name="adj1" fmla="val 36667"/>
              <a:gd name="adj2" fmla="val 64444"/>
            </a:avLst>
          </a:prstGeom>
          <a:solidFill>
            <a:srgbClr val="E9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altLang="en-US"/>
              <a:t>프린트 속 용지</a:t>
            </a:r>
            <a:endParaRPr lang="ko-KR" altLang="en-US" dirty="0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제목을 입력하십시오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THANK </a:t>
            </a:r>
            <a:br>
              <a:rPr lang="en-US" altLang="ko-KR" dirty="0"/>
            </a:br>
            <a:r>
              <a:rPr lang="en-US" altLang="ko-KR" dirty="0"/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9986</TotalTime>
  <Words>309</Words>
  <Application>Microsoft Office PowerPoint</Application>
  <PresentationFormat>화면 슬라이드 쇼(4:3)</PresentationFormat>
  <Paragraphs>174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Arial</vt:lpstr>
      <vt:lpstr>굴림체</vt:lpstr>
      <vt:lpstr>HY견고딕</vt:lpstr>
      <vt:lpstr>맑은 고딕</vt:lpstr>
      <vt:lpstr>Office 테마</vt:lpstr>
      <vt:lpstr>이력서 및 자기소개서</vt:lpstr>
      <vt:lpstr>PowerPoint 프레젠테이션</vt:lpstr>
      <vt:lpstr>기본 이력사항</vt:lpstr>
      <vt:lpstr>가족 및 주거사항</vt:lpstr>
      <vt:lpstr>학력 및 성적사항</vt:lpstr>
      <vt:lpstr>외국어 및 기타 자격사항</vt:lpstr>
      <vt:lpstr>경력 및 병역사항</vt:lpstr>
      <vt:lpstr>PowerPoint 프레젠테이션</vt:lpstr>
      <vt:lpstr>성장배경</vt:lpstr>
      <vt:lpstr>학교생활</vt:lpstr>
      <vt:lpstr>해외연수 및 해외여행</vt:lpstr>
      <vt:lpstr>교외활동 내역</vt:lpstr>
      <vt:lpstr>지원동기 및 포부</vt:lpstr>
      <vt:lpstr>제목을 입력하십시오</vt:lpstr>
      <vt:lpstr>THANK  YOU</vt:lpstr>
    </vt:vector>
  </TitlesOfParts>
  <Company>(주) 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kimdahye</cp:lastModifiedBy>
  <cp:revision>770</cp:revision>
  <dcterms:created xsi:type="dcterms:W3CDTF">2010-02-01T08:03:16Z</dcterms:created>
  <dcterms:modified xsi:type="dcterms:W3CDTF">2017-02-09T07:58:30Z</dcterms:modified>
</cp:coreProperties>
</file>