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323" r:id="rId3"/>
    <p:sldId id="324" r:id="rId4"/>
    <p:sldId id="325" r:id="rId5"/>
    <p:sldId id="326" r:id="rId6"/>
    <p:sldId id="336" r:id="rId7"/>
    <p:sldId id="337" r:id="rId8"/>
    <p:sldId id="329" r:id="rId9"/>
    <p:sldId id="338" r:id="rId10"/>
    <p:sldId id="331" r:id="rId11"/>
    <p:sldId id="332" r:id="rId12"/>
    <p:sldId id="333" r:id="rId13"/>
    <p:sldId id="339" r:id="rId14"/>
    <p:sldId id="335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8A88"/>
    <a:srgbClr val="FFFFCC"/>
    <a:srgbClr val="FFFF99"/>
    <a:srgbClr val="000000"/>
    <a:srgbClr val="222F64"/>
    <a:srgbClr val="206CE8"/>
    <a:srgbClr val="0033CC"/>
    <a:srgbClr val="0066FF"/>
    <a:srgbClr val="002D86"/>
    <a:srgbClr val="C0E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9876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87824" y="3855918"/>
            <a:ext cx="5835137" cy="71891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8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3835992" y="2132856"/>
            <a:ext cx="5308008" cy="165502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9964" y="488952"/>
            <a:ext cx="7958500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/>
          <a:lstStyle>
            <a:lvl1pPr algn="l">
              <a:buNone/>
              <a:defRPr sz="25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116632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D48A88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286116" y="2484785"/>
            <a:ext cx="4071966" cy="32302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D48A88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797152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    RESUME &amp; COVER LETTER</a:t>
            </a:r>
          </a:p>
          <a:p>
            <a:r>
              <a:rPr lang="ko-KR" altLang="en-US">
                <a:solidFill>
                  <a:schemeClr val="bg1">
                    <a:lumMod val="65000"/>
                  </a:schemeClr>
                </a:solidFill>
              </a:rPr>
              <a:t>김</a:t>
            </a:r>
            <a:r>
              <a:rPr lang="en-US" altLang="ko-KR">
                <a:solidFill>
                  <a:schemeClr val="bg1">
                    <a:lumMod val="65000"/>
                  </a:schemeClr>
                </a:solidFill>
              </a:rPr>
              <a:t>OO </a:t>
            </a:r>
            <a:r>
              <a:rPr lang="ko-KR" altLang="en-US">
                <a:solidFill>
                  <a:schemeClr val="bg1">
                    <a:lumMod val="65000"/>
                  </a:schemeClr>
                </a:solidFill>
              </a:rPr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    이력서 및</a:t>
            </a:r>
            <a:br>
              <a:rPr lang="en-US" altLang="ko-KR"/>
            </a:br>
            <a:r>
              <a:rPr lang="ko-KR" altLang="en-US">
                <a:solidFill>
                  <a:srgbClr val="D48A88"/>
                </a:solidFill>
              </a:rPr>
              <a:t>자기소개서</a:t>
            </a:r>
            <a:endParaRPr lang="ko-KR" altLang="en-US" dirty="0">
              <a:solidFill>
                <a:srgbClr val="D48A8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이등변 삼각형 18"/>
          <p:cNvSpPr/>
          <p:nvPr/>
        </p:nvSpPr>
        <p:spPr bwMode="auto">
          <a:xfrm rot="16200000">
            <a:off x="4083137" y="1879797"/>
            <a:ext cx="765416" cy="70527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4308989" y="203238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977302" y="2044902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23" name="이등변 삼각형 22"/>
          <p:cNvSpPr/>
          <p:nvPr/>
        </p:nvSpPr>
        <p:spPr bwMode="auto">
          <a:xfrm rot="16200000">
            <a:off x="4083137" y="2737053"/>
            <a:ext cx="765416" cy="70527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4308989" y="28896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4977302" y="290215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27" name="이등변 삼각형 26"/>
          <p:cNvSpPr/>
          <p:nvPr/>
        </p:nvSpPr>
        <p:spPr bwMode="auto">
          <a:xfrm rot="16200000">
            <a:off x="4083137" y="3594309"/>
            <a:ext cx="765416" cy="7052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4308989" y="3746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4977302" y="375941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30" name="TextBox 18"/>
          <p:cNvSpPr txBox="1">
            <a:spLocks noChangeArrowheads="1"/>
          </p:cNvSpPr>
          <p:nvPr/>
        </p:nvSpPr>
        <p:spPr bwMode="auto">
          <a:xfrm rot="18939101">
            <a:off x="1285852" y="1295117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이력서</a:t>
            </a:r>
            <a:endParaRPr lang="en-US" altLang="ko-KR" sz="27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이등변 삼각형 31"/>
          <p:cNvSpPr/>
          <p:nvPr/>
        </p:nvSpPr>
        <p:spPr bwMode="auto">
          <a:xfrm rot="16200000">
            <a:off x="4083137" y="4479603"/>
            <a:ext cx="765416" cy="70527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4308989" y="4632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4977302" y="4644708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36" name="이등변 삼각형 35"/>
          <p:cNvSpPr/>
          <p:nvPr/>
        </p:nvSpPr>
        <p:spPr bwMode="auto">
          <a:xfrm rot="16200000">
            <a:off x="4083137" y="5336859"/>
            <a:ext cx="765416" cy="70527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4308989" y="54894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4977302" y="550196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경력 및 병역사항</a:t>
            </a:r>
          </a:p>
        </p:txBody>
      </p:sp>
      <p:pic>
        <p:nvPicPr>
          <p:cNvPr id="43" name="Picture 2" descr="C:\Users\Administrator\Desktop\자료\A보낼파일\04\아이콘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42152"/>
            <a:ext cx="1071570" cy="872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</a:p>
        </p:txBody>
      </p:sp>
      <p:sp>
        <p:nvSpPr>
          <p:cNvPr id="245763" name="Line 3"/>
          <p:cNvSpPr>
            <a:spLocks noChangeShapeType="1"/>
          </p:cNvSpPr>
          <p:nvPr/>
        </p:nvSpPr>
        <p:spPr bwMode="auto">
          <a:xfrm>
            <a:off x="2155825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2155825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5" name="Line 5"/>
          <p:cNvSpPr>
            <a:spLocks noChangeShapeType="1"/>
          </p:cNvSpPr>
          <p:nvPr/>
        </p:nvSpPr>
        <p:spPr bwMode="auto">
          <a:xfrm>
            <a:off x="3379788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>
            <a:off x="2155825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7" name="Line 7"/>
          <p:cNvSpPr>
            <a:spLocks noChangeShapeType="1"/>
          </p:cNvSpPr>
          <p:nvPr/>
        </p:nvSpPr>
        <p:spPr bwMode="auto">
          <a:xfrm>
            <a:off x="3379788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8" name="Line 8"/>
          <p:cNvSpPr>
            <a:spLocks noChangeShapeType="1"/>
          </p:cNvSpPr>
          <p:nvPr/>
        </p:nvSpPr>
        <p:spPr bwMode="auto">
          <a:xfrm>
            <a:off x="4819650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7" name="Line 27"/>
          <p:cNvSpPr>
            <a:spLocks noChangeShapeType="1"/>
          </p:cNvSpPr>
          <p:nvPr/>
        </p:nvSpPr>
        <p:spPr bwMode="auto">
          <a:xfrm>
            <a:off x="4819650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8" name="Line 28"/>
          <p:cNvSpPr>
            <a:spLocks noChangeShapeType="1"/>
          </p:cNvSpPr>
          <p:nvPr/>
        </p:nvSpPr>
        <p:spPr bwMode="auto">
          <a:xfrm>
            <a:off x="604361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9" name="Line 29"/>
          <p:cNvSpPr>
            <a:spLocks noChangeShapeType="1"/>
          </p:cNvSpPr>
          <p:nvPr/>
        </p:nvSpPr>
        <p:spPr bwMode="auto">
          <a:xfrm>
            <a:off x="4819650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0" name="Line 30"/>
          <p:cNvSpPr>
            <a:spLocks noChangeShapeType="1"/>
          </p:cNvSpPr>
          <p:nvPr/>
        </p:nvSpPr>
        <p:spPr bwMode="auto">
          <a:xfrm>
            <a:off x="604361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1" name="Line 31"/>
          <p:cNvSpPr>
            <a:spLocks noChangeShapeType="1"/>
          </p:cNvSpPr>
          <p:nvPr/>
        </p:nvSpPr>
        <p:spPr bwMode="auto">
          <a:xfrm>
            <a:off x="748506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2" name="Line 32"/>
          <p:cNvSpPr>
            <a:spLocks noChangeShapeType="1"/>
          </p:cNvSpPr>
          <p:nvPr/>
        </p:nvSpPr>
        <p:spPr bwMode="auto">
          <a:xfrm>
            <a:off x="748506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571472" y="1928802"/>
            <a:ext cx="8001056" cy="1676400"/>
            <a:chOff x="571472" y="1928802"/>
            <a:chExt cx="8001056" cy="167640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2059016" y="194944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071802" y="210524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1802" y="2631507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071802" y="3119425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00694" y="208199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500694" y="2608249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571472" y="1928802"/>
              <a:ext cx="1285884" cy="166686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825526" y="2571744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59" name="Text Box 9"/>
            <p:cNvSpPr txBox="1">
              <a:spLocks noChangeArrowheads="1"/>
            </p:cNvSpPr>
            <p:nvPr/>
          </p:nvSpPr>
          <p:spPr bwMode="auto">
            <a:xfrm>
              <a:off x="3159096" y="2145345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60" name="Text Box 10"/>
            <p:cNvSpPr txBox="1">
              <a:spLocks noChangeArrowheads="1"/>
            </p:cNvSpPr>
            <p:nvPr/>
          </p:nvSpPr>
          <p:spPr bwMode="auto">
            <a:xfrm>
              <a:off x="3144809" y="267160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5651471" y="215645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OOOO-OO</a:t>
              </a:r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-OO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5651471" y="26827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63" name="Text Box 13"/>
            <p:cNvSpPr txBox="1">
              <a:spLocks noChangeArrowheads="1"/>
            </p:cNvSpPr>
            <p:nvPr/>
          </p:nvSpPr>
          <p:spPr bwMode="auto">
            <a:xfrm>
              <a:off x="3073371" y="318277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64" name="Text Box 14"/>
            <p:cNvSpPr txBox="1">
              <a:spLocks noChangeArrowheads="1"/>
            </p:cNvSpPr>
            <p:nvPr/>
          </p:nvSpPr>
          <p:spPr bwMode="auto">
            <a:xfrm>
              <a:off x="2216361" y="214534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5" name="Text Box 15"/>
            <p:cNvSpPr txBox="1">
              <a:spLocks noChangeArrowheads="1"/>
            </p:cNvSpPr>
            <p:nvPr/>
          </p:nvSpPr>
          <p:spPr bwMode="auto">
            <a:xfrm>
              <a:off x="2197311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66" name="Text Box 16"/>
            <p:cNvSpPr txBox="1">
              <a:spLocks noChangeArrowheads="1"/>
            </p:cNvSpPr>
            <p:nvPr/>
          </p:nvSpPr>
          <p:spPr bwMode="auto">
            <a:xfrm>
              <a:off x="2235411" y="318277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67" name="Text Box 17"/>
            <p:cNvSpPr txBox="1">
              <a:spLocks noChangeArrowheads="1"/>
            </p:cNvSpPr>
            <p:nvPr/>
          </p:nvSpPr>
          <p:spPr bwMode="auto">
            <a:xfrm>
              <a:off x="4700475" y="21453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700475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71472" y="4071942"/>
            <a:ext cx="8013710" cy="1666866"/>
            <a:chOff x="571472" y="4071942"/>
            <a:chExt cx="8013710" cy="1666866"/>
          </a:xfrm>
        </p:grpSpPr>
        <p:sp>
          <p:nvSpPr>
            <p:cNvPr id="69" name="AutoShape 4"/>
            <p:cNvSpPr>
              <a:spLocks noChangeArrowheads="1"/>
            </p:cNvSpPr>
            <p:nvPr/>
          </p:nvSpPr>
          <p:spPr bwMode="auto">
            <a:xfrm>
              <a:off x="2071670" y="407194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AutoShape 20"/>
            <p:cNvSpPr>
              <a:spLocks noChangeArrowheads="1"/>
            </p:cNvSpPr>
            <p:nvPr/>
          </p:nvSpPr>
          <p:spPr bwMode="auto">
            <a:xfrm>
              <a:off x="2198669" y="49546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만</a:t>
              </a:r>
              <a:r>
                <a:rPr lang="en-US" altLang="ko-KR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1" name="AutoShape 21"/>
            <p:cNvSpPr>
              <a:spLocks noChangeArrowheads="1"/>
            </p:cNvSpPr>
            <p:nvPr/>
          </p:nvSpPr>
          <p:spPr bwMode="auto">
            <a:xfrm>
              <a:off x="2198669" y="42688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72" name="AutoShape 22"/>
            <p:cNvSpPr>
              <a:spLocks noChangeArrowheads="1"/>
            </p:cNvSpPr>
            <p:nvPr/>
          </p:nvSpPr>
          <p:spPr bwMode="auto">
            <a:xfrm>
              <a:off x="3263882" y="495619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3" name="AutoShape 23"/>
            <p:cNvSpPr>
              <a:spLocks noChangeArrowheads="1"/>
            </p:cNvSpPr>
            <p:nvPr/>
          </p:nvSpPr>
          <p:spPr bwMode="auto">
            <a:xfrm>
              <a:off x="3263882" y="427039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4329094" y="495777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5" name="AutoShape 25"/>
            <p:cNvSpPr>
              <a:spLocks noChangeArrowheads="1"/>
            </p:cNvSpPr>
            <p:nvPr/>
          </p:nvSpPr>
          <p:spPr bwMode="auto">
            <a:xfrm>
              <a:off x="4329094" y="427197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76" name="AutoShape 26"/>
            <p:cNvSpPr>
              <a:spLocks noChangeArrowheads="1"/>
            </p:cNvSpPr>
            <p:nvPr/>
          </p:nvSpPr>
          <p:spPr bwMode="auto">
            <a:xfrm>
              <a:off x="5394307" y="495936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7" name="AutoShape 27"/>
            <p:cNvSpPr>
              <a:spLocks noChangeArrowheads="1"/>
            </p:cNvSpPr>
            <p:nvPr/>
          </p:nvSpPr>
          <p:spPr bwMode="auto">
            <a:xfrm>
              <a:off x="5394307" y="427356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78" name="AutoShape 28"/>
            <p:cNvSpPr>
              <a:spLocks noChangeArrowheads="1"/>
            </p:cNvSpPr>
            <p:nvPr/>
          </p:nvSpPr>
          <p:spPr bwMode="auto">
            <a:xfrm>
              <a:off x="6459519" y="49609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9" name="AutoShape 29"/>
            <p:cNvSpPr>
              <a:spLocks noChangeArrowheads="1"/>
            </p:cNvSpPr>
            <p:nvPr/>
          </p:nvSpPr>
          <p:spPr bwMode="auto">
            <a:xfrm>
              <a:off x="6459519" y="42751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80" name="AutoShape 30"/>
            <p:cNvSpPr>
              <a:spLocks noChangeArrowheads="1"/>
            </p:cNvSpPr>
            <p:nvPr/>
          </p:nvSpPr>
          <p:spPr bwMode="auto">
            <a:xfrm>
              <a:off x="7524732" y="496254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81" name="AutoShape 31"/>
            <p:cNvSpPr>
              <a:spLocks noChangeArrowheads="1"/>
            </p:cNvSpPr>
            <p:nvPr/>
          </p:nvSpPr>
          <p:spPr bwMode="auto">
            <a:xfrm>
              <a:off x="7524732" y="427674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82" name="그룹 81"/>
            <p:cNvGrpSpPr/>
            <p:nvPr/>
          </p:nvGrpSpPr>
          <p:grpSpPr>
            <a:xfrm>
              <a:off x="571472" y="4071942"/>
              <a:ext cx="1285884" cy="1666866"/>
              <a:chOff x="7286644" y="4071942"/>
              <a:chExt cx="1285884" cy="1666866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84" name="Text Box 8"/>
              <p:cNvSpPr txBox="1">
                <a:spLocks noChangeArrowheads="1"/>
              </p:cNvSpPr>
              <p:nvPr/>
            </p:nvSpPr>
            <p:spPr bwMode="auto">
              <a:xfrm>
                <a:off x="7580773" y="4674394"/>
                <a:ext cx="697627" cy="553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신체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및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특이사항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7158" y="2080431"/>
            <a:ext cx="4000528" cy="2920205"/>
            <a:chOff x="357158" y="2080431"/>
            <a:chExt cx="4000528" cy="2920205"/>
          </a:xfrm>
        </p:grpSpPr>
        <p:sp>
          <p:nvSpPr>
            <p:cNvPr id="44" name="AutoShape 29"/>
            <p:cNvSpPr>
              <a:spLocks noChangeArrowheads="1"/>
            </p:cNvSpPr>
            <p:nvPr/>
          </p:nvSpPr>
          <p:spPr bwMode="auto">
            <a:xfrm>
              <a:off x="357158" y="2500306"/>
              <a:ext cx="4000528" cy="2500330"/>
            </a:xfrm>
            <a:prstGeom prst="roundRect">
              <a:avLst>
                <a:gd name="adj" fmla="val 4894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6797" name="AutoShape 13"/>
            <p:cNvSpPr>
              <a:spLocks noChangeArrowheads="1"/>
            </p:cNvSpPr>
            <p:nvPr/>
          </p:nvSpPr>
          <p:spPr bwMode="auto">
            <a:xfrm>
              <a:off x="1350963" y="2684463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8" name="AutoShape 14"/>
            <p:cNvSpPr>
              <a:spLocks noChangeArrowheads="1"/>
            </p:cNvSpPr>
            <p:nvPr/>
          </p:nvSpPr>
          <p:spPr bwMode="auto">
            <a:xfrm>
              <a:off x="1350963" y="3254375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9" name="AutoShape 15"/>
            <p:cNvSpPr>
              <a:spLocks noChangeArrowheads="1"/>
            </p:cNvSpPr>
            <p:nvPr/>
          </p:nvSpPr>
          <p:spPr bwMode="auto">
            <a:xfrm>
              <a:off x="1350963" y="3824288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0" name="AutoShape 16"/>
            <p:cNvSpPr>
              <a:spLocks noChangeArrowheads="1"/>
            </p:cNvSpPr>
            <p:nvPr/>
          </p:nvSpPr>
          <p:spPr bwMode="auto">
            <a:xfrm>
              <a:off x="1331913" y="4394200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1" name="Rectangle 17"/>
            <p:cNvSpPr>
              <a:spLocks noChangeArrowheads="1"/>
            </p:cNvSpPr>
            <p:nvPr/>
          </p:nvSpPr>
          <p:spPr bwMode="auto">
            <a:xfrm>
              <a:off x="3190875" y="2703513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2" name="Rectangle 18"/>
            <p:cNvSpPr>
              <a:spLocks noChangeArrowheads="1"/>
            </p:cNvSpPr>
            <p:nvPr/>
          </p:nvSpPr>
          <p:spPr bwMode="auto">
            <a:xfrm>
              <a:off x="2325688" y="2703513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3" name="Rectangle 19"/>
            <p:cNvSpPr>
              <a:spLocks noChangeArrowheads="1"/>
            </p:cNvSpPr>
            <p:nvPr/>
          </p:nvSpPr>
          <p:spPr bwMode="auto">
            <a:xfrm>
              <a:off x="1371600" y="2703513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4" name="Rectangle 20"/>
            <p:cNvSpPr>
              <a:spLocks noChangeArrowheads="1"/>
            </p:cNvSpPr>
            <p:nvPr/>
          </p:nvSpPr>
          <p:spPr bwMode="auto">
            <a:xfrm>
              <a:off x="3190875" y="3273425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5" name="Rectangle 21"/>
            <p:cNvSpPr>
              <a:spLocks noChangeArrowheads="1"/>
            </p:cNvSpPr>
            <p:nvPr/>
          </p:nvSpPr>
          <p:spPr bwMode="auto">
            <a:xfrm>
              <a:off x="2325688" y="3273425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6" name="Rectangle 22"/>
            <p:cNvSpPr>
              <a:spLocks noChangeArrowheads="1"/>
            </p:cNvSpPr>
            <p:nvPr/>
          </p:nvSpPr>
          <p:spPr bwMode="auto">
            <a:xfrm>
              <a:off x="1371600" y="3273425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7" name="Rectangle 23"/>
            <p:cNvSpPr>
              <a:spLocks noChangeArrowheads="1"/>
            </p:cNvSpPr>
            <p:nvPr/>
          </p:nvSpPr>
          <p:spPr bwMode="auto">
            <a:xfrm>
              <a:off x="3190875" y="3843338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08" name="Rectangle 24"/>
            <p:cNvSpPr>
              <a:spLocks noChangeArrowheads="1"/>
            </p:cNvSpPr>
            <p:nvPr/>
          </p:nvSpPr>
          <p:spPr bwMode="auto">
            <a:xfrm>
              <a:off x="2325688" y="3843338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9" name="Rectangle 25"/>
            <p:cNvSpPr>
              <a:spLocks noChangeArrowheads="1"/>
            </p:cNvSpPr>
            <p:nvPr/>
          </p:nvSpPr>
          <p:spPr bwMode="auto">
            <a:xfrm>
              <a:off x="1371600" y="3843338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0" name="Rectangle 26"/>
            <p:cNvSpPr>
              <a:spLocks noChangeArrowheads="1"/>
            </p:cNvSpPr>
            <p:nvPr/>
          </p:nvSpPr>
          <p:spPr bwMode="auto">
            <a:xfrm>
              <a:off x="3190875" y="4413250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11" name="Rectangle 27"/>
            <p:cNvSpPr>
              <a:spLocks noChangeArrowheads="1"/>
            </p:cNvSpPr>
            <p:nvPr/>
          </p:nvSpPr>
          <p:spPr bwMode="auto">
            <a:xfrm>
              <a:off x="2325688" y="4413250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12" name="Rectangle 28"/>
            <p:cNvSpPr>
              <a:spLocks noChangeArrowheads="1"/>
            </p:cNvSpPr>
            <p:nvPr/>
          </p:nvSpPr>
          <p:spPr bwMode="auto">
            <a:xfrm>
              <a:off x="1371600" y="4413250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3" name="Rectangle 29"/>
            <p:cNvSpPr>
              <a:spLocks noChangeArrowheads="1"/>
            </p:cNvSpPr>
            <p:nvPr/>
          </p:nvSpPr>
          <p:spPr bwMode="auto">
            <a:xfrm>
              <a:off x="487363" y="2777253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아버지</a:t>
              </a:r>
            </a:p>
          </p:txBody>
        </p:sp>
        <p:sp>
          <p:nvSpPr>
            <p:cNvPr id="246814" name="Rectangle 30"/>
            <p:cNvSpPr>
              <a:spLocks noChangeArrowheads="1"/>
            </p:cNvSpPr>
            <p:nvPr/>
          </p:nvSpPr>
          <p:spPr bwMode="auto">
            <a:xfrm>
              <a:off x="487363" y="3347165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어머니</a:t>
              </a:r>
            </a:p>
          </p:txBody>
        </p:sp>
        <p:sp>
          <p:nvSpPr>
            <p:cNvPr id="246815" name="Rectangle 31"/>
            <p:cNvSpPr>
              <a:spLocks noChangeArrowheads="1"/>
            </p:cNvSpPr>
            <p:nvPr/>
          </p:nvSpPr>
          <p:spPr bwMode="auto">
            <a:xfrm>
              <a:off x="487363" y="391707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여동생</a:t>
              </a:r>
            </a:p>
          </p:txBody>
        </p:sp>
        <p:sp>
          <p:nvSpPr>
            <p:cNvPr id="246816" name="Rectangle 32"/>
            <p:cNvSpPr>
              <a:spLocks noChangeArrowheads="1"/>
            </p:cNvSpPr>
            <p:nvPr/>
          </p:nvSpPr>
          <p:spPr bwMode="auto">
            <a:xfrm>
              <a:off x="487363" y="448699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남동생</a:t>
              </a:r>
            </a:p>
          </p:txBody>
        </p:sp>
        <p:sp>
          <p:nvSpPr>
            <p:cNvPr id="246817" name="Rectangle 33"/>
            <p:cNvSpPr>
              <a:spLocks noChangeArrowheads="1"/>
            </p:cNvSpPr>
            <p:nvPr/>
          </p:nvSpPr>
          <p:spPr bwMode="auto">
            <a:xfrm>
              <a:off x="357158" y="2080431"/>
              <a:ext cx="8002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200" b="1" dirty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가족사항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843351" y="2080431"/>
            <a:ext cx="3686289" cy="2705891"/>
            <a:chOff x="4843351" y="2080431"/>
            <a:chExt cx="3686289" cy="2705891"/>
          </a:xfrm>
        </p:grpSpPr>
        <p:sp>
          <p:nvSpPr>
            <p:cNvPr id="246818" name="Rectangle 34"/>
            <p:cNvSpPr>
              <a:spLocks noChangeArrowheads="1"/>
            </p:cNvSpPr>
            <p:nvPr/>
          </p:nvSpPr>
          <p:spPr bwMode="auto">
            <a:xfrm>
              <a:off x="4843351" y="2080431"/>
              <a:ext cx="8002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2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주거사항</a:t>
              </a:r>
            </a:p>
          </p:txBody>
        </p:sp>
        <p:sp>
          <p:nvSpPr>
            <p:cNvPr id="35" name="AutoShape 29"/>
            <p:cNvSpPr>
              <a:spLocks noChangeArrowheads="1"/>
            </p:cNvSpPr>
            <p:nvPr/>
          </p:nvSpPr>
          <p:spPr bwMode="auto">
            <a:xfrm>
              <a:off x="4929190" y="2590809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6" name="AutoShape 30"/>
            <p:cNvSpPr>
              <a:spLocks noChangeArrowheads="1"/>
            </p:cNvSpPr>
            <p:nvPr/>
          </p:nvSpPr>
          <p:spPr bwMode="auto">
            <a:xfrm>
              <a:off x="4995865" y="268288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37" name="AutoShape 31"/>
            <p:cNvSpPr>
              <a:spLocks noChangeArrowheads="1"/>
            </p:cNvSpPr>
            <p:nvPr/>
          </p:nvSpPr>
          <p:spPr bwMode="auto">
            <a:xfrm>
              <a:off x="6148390" y="268288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38" name="AutoShape 32"/>
            <p:cNvSpPr>
              <a:spLocks noChangeArrowheads="1"/>
            </p:cNvSpPr>
            <p:nvPr/>
          </p:nvSpPr>
          <p:spPr bwMode="auto">
            <a:xfrm>
              <a:off x="4995865" y="337820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39" name="AutoShape 33"/>
            <p:cNvSpPr>
              <a:spLocks noChangeArrowheads="1"/>
            </p:cNvSpPr>
            <p:nvPr/>
          </p:nvSpPr>
          <p:spPr bwMode="auto">
            <a:xfrm>
              <a:off x="6148390" y="3378209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40" name="AutoShape 34"/>
            <p:cNvSpPr>
              <a:spLocks noChangeArrowheads="1"/>
            </p:cNvSpPr>
            <p:nvPr/>
          </p:nvSpPr>
          <p:spPr bwMode="auto">
            <a:xfrm>
              <a:off x="4995865" y="407988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6148390" y="407988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42" name="AutoShape 32"/>
            <p:cNvSpPr>
              <a:spLocks noChangeArrowheads="1"/>
            </p:cNvSpPr>
            <p:nvPr/>
          </p:nvSpPr>
          <p:spPr bwMode="auto">
            <a:xfrm>
              <a:off x="4995865" y="338772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071678"/>
            <a:ext cx="7786741" cy="1009501"/>
            <a:chOff x="714348" y="2071678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2071678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2071678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246839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2438237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438369"/>
            <a:ext cx="7786741" cy="1009501"/>
            <a:chOff x="714348" y="3438369"/>
            <a:chExt cx="7786741" cy="1009501"/>
          </a:xfrm>
        </p:grpSpPr>
        <p:sp>
          <p:nvSpPr>
            <p:cNvPr id="32" name="오각형 31"/>
            <p:cNvSpPr/>
            <p:nvPr/>
          </p:nvSpPr>
          <p:spPr>
            <a:xfrm flipH="1">
              <a:off x="1446427" y="3438369"/>
              <a:ext cx="7054662" cy="1009501"/>
            </a:xfrm>
            <a:prstGeom prst="homePlat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오각형 32"/>
            <p:cNvSpPr/>
            <p:nvPr/>
          </p:nvSpPr>
          <p:spPr>
            <a:xfrm>
              <a:off x="714348" y="3438369"/>
              <a:ext cx="1800895" cy="1009501"/>
            </a:xfrm>
            <a:prstGeom prst="homePlat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2643174" y="3835090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85786" y="3804928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786322"/>
            <a:ext cx="7786741" cy="1009501"/>
            <a:chOff x="714348" y="4786322"/>
            <a:chExt cx="7786741" cy="1009501"/>
          </a:xfrm>
        </p:grpSpPr>
        <p:sp>
          <p:nvSpPr>
            <p:cNvPr id="36" name="오각형 35"/>
            <p:cNvSpPr/>
            <p:nvPr/>
          </p:nvSpPr>
          <p:spPr>
            <a:xfrm flipH="1">
              <a:off x="1446427" y="4786322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오각형 36"/>
            <p:cNvSpPr/>
            <p:nvPr/>
          </p:nvSpPr>
          <p:spPr>
            <a:xfrm>
              <a:off x="714348" y="4786322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2643174" y="5183043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785786" y="5152881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외국어 및 기타 자격사항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132394" y="2064268"/>
            <a:ext cx="3855319" cy="4032448"/>
            <a:chOff x="1132394" y="2064268"/>
            <a:chExt cx="3855319" cy="4032448"/>
          </a:xfrm>
        </p:grpSpPr>
        <p:cxnSp>
          <p:nvCxnSpPr>
            <p:cNvPr id="25" name="직선 연결선 24"/>
            <p:cNvCxnSpPr>
              <a:endCxn id="27" idx="1"/>
            </p:cNvCxnSpPr>
            <p:nvPr/>
          </p:nvCxnSpPr>
          <p:spPr>
            <a:xfrm>
              <a:off x="2285984" y="3100671"/>
              <a:ext cx="231823" cy="1315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H="1">
              <a:off x="3617557" y="3100671"/>
              <a:ext cx="276195" cy="13080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도넛 26"/>
            <p:cNvSpPr/>
            <p:nvPr/>
          </p:nvSpPr>
          <p:spPr>
            <a:xfrm>
              <a:off x="2285984" y="3000372"/>
              <a:ext cx="1582988" cy="1582986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외국어</a:t>
              </a: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자격사항</a:t>
              </a:r>
            </a:p>
          </p:txBody>
        </p:sp>
        <p:sp>
          <p:nvSpPr>
            <p:cNvPr id="28" name="도넛 27"/>
            <p:cNvSpPr/>
            <p:nvPr/>
          </p:nvSpPr>
          <p:spPr>
            <a:xfrm>
              <a:off x="1132394" y="2064268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TOFEL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sp>
          <p:nvSpPr>
            <p:cNvPr id="29" name="도넛 28"/>
            <p:cNvSpPr/>
            <p:nvPr/>
          </p:nvSpPr>
          <p:spPr>
            <a:xfrm>
              <a:off x="3652302" y="2103881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TOEIC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cxnSp>
          <p:nvCxnSpPr>
            <p:cNvPr id="31" name="직선 연결선 30"/>
            <p:cNvCxnSpPr/>
            <p:nvPr/>
          </p:nvCxnSpPr>
          <p:spPr>
            <a:xfrm>
              <a:off x="3071802" y="4572008"/>
              <a:ext cx="0" cy="28922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도넛 31"/>
            <p:cNvSpPr/>
            <p:nvPr/>
          </p:nvSpPr>
          <p:spPr>
            <a:xfrm>
              <a:off x="2409772" y="4761306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TEPS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00760" y="3571876"/>
            <a:ext cx="2500330" cy="2143140"/>
            <a:chOff x="6000760" y="3571876"/>
            <a:chExt cx="2500330" cy="214314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6000760" y="3571876"/>
              <a:ext cx="2500330" cy="2143140"/>
            </a:xfrm>
            <a:prstGeom prst="roundRect">
              <a:avLst>
                <a:gd name="adj" fmla="val 6889"/>
              </a:avLst>
            </a:prstGeom>
            <a:noFill/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6887553" y="3714752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3">
                      <a:lumMod val="7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6194194" y="4214818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6215074" y="4000504"/>
              <a:ext cx="2143140" cy="1588"/>
            </a:xfrm>
            <a:prstGeom prst="line">
              <a:avLst/>
            </a:prstGeom>
            <a:ln w="12700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6194194" y="4714884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>
              <a:off x="6194194" y="5214950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경력 및 병역사항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1015263" y="1817560"/>
            <a:ext cx="7460385" cy="1343486"/>
            <a:chOff x="1015263" y="1817560"/>
            <a:chExt cx="7460385" cy="134348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789857" y="199223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878096" y="206944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1015263" y="181756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19" name="도넛 18"/>
            <p:cNvSpPr/>
            <p:nvPr/>
          </p:nvSpPr>
          <p:spPr>
            <a:xfrm>
              <a:off x="1102882" y="190517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2500298" y="235743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015263" y="3246320"/>
            <a:ext cx="7025428" cy="1343486"/>
            <a:chOff x="1015263" y="3246320"/>
            <a:chExt cx="7025428" cy="1343486"/>
          </a:xfrm>
        </p:grpSpPr>
        <p:sp>
          <p:nvSpPr>
            <p:cNvPr id="24" name="모서리가 둥근 직사각형 23"/>
            <p:cNvSpPr/>
            <p:nvPr/>
          </p:nvSpPr>
          <p:spPr>
            <a:xfrm flipH="1">
              <a:off x="1015263" y="34209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5" name="모서리가 둥근 직사각형 24"/>
            <p:cNvSpPr/>
            <p:nvPr/>
          </p:nvSpPr>
          <p:spPr>
            <a:xfrm flipH="1">
              <a:off x="1103503" y="34982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 flipH="1">
              <a:off x="6697205" y="32463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27" name="도넛 26"/>
            <p:cNvSpPr/>
            <p:nvPr/>
          </p:nvSpPr>
          <p:spPr>
            <a:xfrm flipH="1">
              <a:off x="6784824" y="33339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015263" y="4728720"/>
            <a:ext cx="7460385" cy="1343486"/>
            <a:chOff x="1015263" y="4728720"/>
            <a:chExt cx="7460385" cy="1343486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1789857" y="49033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1878096" y="49806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1015263" y="47287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병력사항</a:t>
              </a:r>
            </a:p>
          </p:txBody>
        </p:sp>
        <p:sp>
          <p:nvSpPr>
            <p:cNvPr id="23" name="도넛 22"/>
            <p:cNvSpPr/>
            <p:nvPr/>
          </p:nvSpPr>
          <p:spPr>
            <a:xfrm>
              <a:off x="1102882" y="48163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2500298" y="528638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이등변 삼각형 17"/>
          <p:cNvSpPr/>
          <p:nvPr/>
        </p:nvSpPr>
        <p:spPr bwMode="auto">
          <a:xfrm rot="16200000">
            <a:off x="4083137" y="1879797"/>
            <a:ext cx="765416" cy="705278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4308989" y="203238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977302" y="2044902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3"/>
                </a:solidFill>
                <a:latin typeface="+mn-ea"/>
              </a:rPr>
              <a:t>성장배경</a:t>
            </a:r>
          </a:p>
        </p:txBody>
      </p:sp>
      <p:sp>
        <p:nvSpPr>
          <p:cNvPr id="21" name="이등변 삼각형 20"/>
          <p:cNvSpPr/>
          <p:nvPr/>
        </p:nvSpPr>
        <p:spPr bwMode="auto">
          <a:xfrm rot="16200000">
            <a:off x="4083137" y="2737053"/>
            <a:ext cx="765416" cy="705278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4308989" y="28896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4977302" y="2902158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3"/>
                </a:solidFill>
                <a:latin typeface="+mn-ea"/>
              </a:rPr>
              <a:t>학교생활</a:t>
            </a:r>
          </a:p>
        </p:txBody>
      </p:sp>
      <p:sp>
        <p:nvSpPr>
          <p:cNvPr id="24" name="이등변 삼각형 23"/>
          <p:cNvSpPr/>
          <p:nvPr/>
        </p:nvSpPr>
        <p:spPr bwMode="auto">
          <a:xfrm rot="16200000">
            <a:off x="4083137" y="3594309"/>
            <a:ext cx="765416" cy="70527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4308989" y="3746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4977302" y="3759414"/>
            <a:ext cx="2175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3"/>
                </a:solidFill>
                <a:latin typeface="+mn-ea"/>
              </a:rPr>
              <a:t>해외연수 및 해외여행</a:t>
            </a:r>
          </a:p>
        </p:txBody>
      </p:sp>
      <p:sp>
        <p:nvSpPr>
          <p:cNvPr id="27" name="TextBox 18"/>
          <p:cNvSpPr txBox="1">
            <a:spLocks noChangeArrowheads="1"/>
          </p:cNvSpPr>
          <p:nvPr/>
        </p:nvSpPr>
        <p:spPr bwMode="auto">
          <a:xfrm rot="18939101">
            <a:off x="939604" y="1295117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자기소개서</a:t>
            </a:r>
            <a:endParaRPr lang="en-US" altLang="ko-KR" sz="27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이등변 삼각형 27"/>
          <p:cNvSpPr/>
          <p:nvPr/>
        </p:nvSpPr>
        <p:spPr bwMode="auto">
          <a:xfrm rot="16200000">
            <a:off x="4083137" y="4479603"/>
            <a:ext cx="765416" cy="705278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4308989" y="4632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977302" y="4644708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3"/>
                </a:solidFill>
                <a:latin typeface="+mn-ea"/>
              </a:rPr>
              <a:t>교외활동 내역</a:t>
            </a:r>
          </a:p>
        </p:txBody>
      </p:sp>
      <p:sp>
        <p:nvSpPr>
          <p:cNvPr id="31" name="이등변 삼각형 30"/>
          <p:cNvSpPr/>
          <p:nvPr/>
        </p:nvSpPr>
        <p:spPr bwMode="auto">
          <a:xfrm rot="16200000">
            <a:off x="4083137" y="5336859"/>
            <a:ext cx="765416" cy="705278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4308989" y="54894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977302" y="5501964"/>
            <a:ext cx="18277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3"/>
                </a:solidFill>
                <a:latin typeface="+mn-ea"/>
              </a:rPr>
              <a:t>지원 동기 및 포부</a:t>
            </a:r>
          </a:p>
        </p:txBody>
      </p:sp>
      <p:pic>
        <p:nvPicPr>
          <p:cNvPr id="34" name="Picture 2" descr="C:\Users\Administrator\Desktop\자료\A보낼파일\04\아이콘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1071570" cy="872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07274" y="2063697"/>
            <a:ext cx="8313198" cy="5586390"/>
            <a:chOff x="507274" y="2063697"/>
            <a:chExt cx="8313198" cy="5586390"/>
          </a:xfrm>
        </p:grpSpPr>
        <p:cxnSp>
          <p:nvCxnSpPr>
            <p:cNvPr id="83" name="직선 연결선 82"/>
            <p:cNvCxnSpPr/>
            <p:nvPr/>
          </p:nvCxnSpPr>
          <p:spPr>
            <a:xfrm rot="16200000" flipV="1">
              <a:off x="2516819" y="2625921"/>
              <a:ext cx="857257" cy="447190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59" name="그룹 58"/>
            <p:cNvGrpSpPr/>
            <p:nvPr/>
          </p:nvGrpSpPr>
          <p:grpSpPr>
            <a:xfrm flipV="1">
              <a:off x="2864728" y="4049687"/>
              <a:ext cx="3600400" cy="3600400"/>
              <a:chOff x="3527464" y="250850"/>
              <a:chExt cx="3600400" cy="3600400"/>
            </a:xfrm>
          </p:grpSpPr>
          <p:sp>
            <p:nvSpPr>
              <p:cNvPr id="60" name="막힌 원호 59"/>
              <p:cNvSpPr/>
              <p:nvPr/>
            </p:nvSpPr>
            <p:spPr>
              <a:xfrm rot="10800000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rgbClr val="D48A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막힌 원호 60"/>
              <p:cNvSpPr/>
              <p:nvPr/>
            </p:nvSpPr>
            <p:spPr>
              <a:xfrm rot="19102613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막힌 원호 61"/>
              <p:cNvSpPr/>
              <p:nvPr/>
            </p:nvSpPr>
            <p:spPr>
              <a:xfrm rot="16371034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막힌 원호 62"/>
              <p:cNvSpPr/>
              <p:nvPr/>
            </p:nvSpPr>
            <p:spPr>
              <a:xfrm rot="13573689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" name="직사각형 63"/>
            <p:cNvSpPr/>
            <p:nvPr/>
          </p:nvSpPr>
          <p:spPr>
            <a:xfrm>
              <a:off x="3093078" y="5278407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878896" y="4421151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50466" y="4421151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664846" y="5278407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1981082" y="2063697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69" name="도넛 26"/>
            <p:cNvSpPr/>
            <p:nvPr/>
          </p:nvSpPr>
          <p:spPr>
            <a:xfrm>
              <a:off x="1601832" y="2789547"/>
              <a:ext cx="6120680" cy="3060340"/>
            </a:xfrm>
            <a:custGeom>
              <a:avLst/>
              <a:gdLst/>
              <a:ahLst/>
              <a:cxnLst/>
              <a:rect l="l" t="t" r="r" b="b"/>
              <a:pathLst>
                <a:path w="6120680" h="3060340">
                  <a:moveTo>
                    <a:pt x="3060340" y="0"/>
                  </a:moveTo>
                  <a:cubicBezTo>
                    <a:pt x="4750519" y="0"/>
                    <a:pt x="6120680" y="1370161"/>
                    <a:pt x="6120680" y="3060340"/>
                  </a:cubicBezTo>
                  <a:lnTo>
                    <a:pt x="5999552" y="3060340"/>
                  </a:lnTo>
                  <a:cubicBezTo>
                    <a:pt x="5999552" y="1437058"/>
                    <a:pt x="4683622" y="121128"/>
                    <a:pt x="3060340" y="121128"/>
                  </a:cubicBezTo>
                  <a:cubicBezTo>
                    <a:pt x="1437058" y="121128"/>
                    <a:pt x="121128" y="1437058"/>
                    <a:pt x="121128" y="3060340"/>
                  </a:cubicBezTo>
                  <a:lnTo>
                    <a:pt x="0" y="3060340"/>
                  </a:lnTo>
                  <a:cubicBezTo>
                    <a:pt x="0" y="1370161"/>
                    <a:pt x="1370161" y="0"/>
                    <a:pt x="3060340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 flipV="1">
              <a:off x="3061029" y="3151998"/>
              <a:ext cx="216024" cy="21602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507274" y="3992523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rot="5400000" flipH="1" flipV="1">
              <a:off x="6049995" y="2677195"/>
              <a:ext cx="762747" cy="296271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16200000" flipV="1">
              <a:off x="1105505" y="4447878"/>
              <a:ext cx="837012" cy="538293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 rot="10800000" flipH="1">
              <a:off x="7579637" y="4278275"/>
              <a:ext cx="406575" cy="841950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2" name="직사각형 91"/>
            <p:cNvSpPr/>
            <p:nvPr/>
          </p:nvSpPr>
          <p:spPr>
            <a:xfrm>
              <a:off x="5936562" y="2063697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7436760" y="3992523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4" name="타원 93"/>
            <p:cNvSpPr/>
            <p:nvPr/>
          </p:nvSpPr>
          <p:spPr>
            <a:xfrm flipV="1">
              <a:off x="1656873" y="5012213"/>
              <a:ext cx="216024" cy="21602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7458813" y="5012213"/>
              <a:ext cx="216024" cy="21602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flipV="1">
              <a:off x="6121369" y="3151998"/>
              <a:ext cx="216024" cy="21602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205185"/>
            <a:ext cx="7786741" cy="1009501"/>
            <a:chOff x="714348" y="2205185"/>
            <a:chExt cx="7786741" cy="1009501"/>
          </a:xfrm>
        </p:grpSpPr>
        <p:sp>
          <p:nvSpPr>
            <p:cNvPr id="20" name="오각형 19"/>
            <p:cNvSpPr/>
            <p:nvPr/>
          </p:nvSpPr>
          <p:spPr>
            <a:xfrm flipH="1">
              <a:off x="1446427" y="2205185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오각형 20"/>
            <p:cNvSpPr/>
            <p:nvPr/>
          </p:nvSpPr>
          <p:spPr>
            <a:xfrm>
              <a:off x="714348" y="2205185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2643174" y="260190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785786" y="257174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571876"/>
            <a:ext cx="7786741" cy="1009501"/>
            <a:chOff x="714348" y="3571876"/>
            <a:chExt cx="7786741" cy="1009501"/>
          </a:xfrm>
        </p:grpSpPr>
        <p:sp>
          <p:nvSpPr>
            <p:cNvPr id="24" name="오각형 23"/>
            <p:cNvSpPr/>
            <p:nvPr/>
          </p:nvSpPr>
          <p:spPr>
            <a:xfrm flipH="1">
              <a:off x="1446427" y="3571876"/>
              <a:ext cx="7054662" cy="1009501"/>
            </a:xfrm>
            <a:prstGeom prst="homePlat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오각형 24"/>
            <p:cNvSpPr/>
            <p:nvPr/>
          </p:nvSpPr>
          <p:spPr>
            <a:xfrm>
              <a:off x="714348" y="3571876"/>
              <a:ext cx="1800895" cy="1009501"/>
            </a:xfrm>
            <a:prstGeom prst="homePlat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2643174" y="396859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785786" y="3938435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919829"/>
            <a:ext cx="7786741" cy="1009501"/>
            <a:chOff x="714348" y="4919829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4919829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4919829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5316550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5286388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015263" y="1817560"/>
            <a:ext cx="7460385" cy="1343486"/>
            <a:chOff x="1015263" y="1817560"/>
            <a:chExt cx="7460385" cy="1343486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1789857" y="199223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1878096" y="206944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1015263" y="181756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해외연수</a:t>
              </a:r>
            </a:p>
          </p:txBody>
        </p:sp>
        <p:sp>
          <p:nvSpPr>
            <p:cNvPr id="34" name="도넛 33"/>
            <p:cNvSpPr/>
            <p:nvPr/>
          </p:nvSpPr>
          <p:spPr>
            <a:xfrm>
              <a:off x="1102882" y="190517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2500298" y="235743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15263" y="3246320"/>
            <a:ext cx="7025428" cy="1343486"/>
            <a:chOff x="1015263" y="3246320"/>
            <a:chExt cx="7025428" cy="1343486"/>
          </a:xfrm>
        </p:grpSpPr>
        <p:sp>
          <p:nvSpPr>
            <p:cNvPr id="39" name="모서리가 둥근 직사각형 38"/>
            <p:cNvSpPr/>
            <p:nvPr/>
          </p:nvSpPr>
          <p:spPr>
            <a:xfrm flipH="1">
              <a:off x="1015263" y="34209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0" name="모서리가 둥근 직사각형 39"/>
            <p:cNvSpPr/>
            <p:nvPr/>
          </p:nvSpPr>
          <p:spPr>
            <a:xfrm flipH="1">
              <a:off x="1103503" y="34982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41" name="타원 40"/>
            <p:cNvSpPr/>
            <p:nvPr/>
          </p:nvSpPr>
          <p:spPr>
            <a:xfrm flipH="1">
              <a:off x="6697205" y="32463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42" name="도넛 41"/>
            <p:cNvSpPr/>
            <p:nvPr/>
          </p:nvSpPr>
          <p:spPr>
            <a:xfrm flipH="1">
              <a:off x="6784824" y="33339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5263" y="4728720"/>
            <a:ext cx="7460385" cy="1343486"/>
            <a:chOff x="1015263" y="4728720"/>
            <a:chExt cx="7460385" cy="1343486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1789857" y="49033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모서리가 둥근 직사각형 35"/>
            <p:cNvSpPr/>
            <p:nvPr/>
          </p:nvSpPr>
          <p:spPr>
            <a:xfrm>
              <a:off x="1878096" y="49806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1015263" y="47287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38" name="도넛 37"/>
            <p:cNvSpPr/>
            <p:nvPr/>
          </p:nvSpPr>
          <p:spPr>
            <a:xfrm>
              <a:off x="1102882" y="48163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2500298" y="528638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214414" y="1714489"/>
            <a:ext cx="6416693" cy="1989160"/>
            <a:chOff x="1214414" y="1714489"/>
            <a:chExt cx="6416693" cy="1989160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746227" y="1714489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236639" y="2195529"/>
              <a:ext cx="981075" cy="98107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214414" y="2571607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2322489" y="257954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214414" y="4071942"/>
            <a:ext cx="6416693" cy="1989160"/>
            <a:chOff x="1214414" y="4071942"/>
            <a:chExt cx="6416693" cy="1989160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746227" y="4071942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1236639" y="4552982"/>
              <a:ext cx="981075" cy="98107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214414" y="4929060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2322489" y="4936997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18" name="도넛 17"/>
          <p:cNvSpPr/>
          <p:nvPr/>
        </p:nvSpPr>
        <p:spPr>
          <a:xfrm>
            <a:off x="1169541" y="2761796"/>
            <a:ext cx="1871514" cy="1871512"/>
          </a:xfrm>
          <a:prstGeom prst="donut">
            <a:avLst>
              <a:gd name="adj" fmla="val 8951"/>
            </a:avLst>
          </a:prstGeom>
          <a:solidFill>
            <a:srgbClr val="D48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포부를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입력해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주십시오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03366" y="1404892"/>
            <a:ext cx="2832228" cy="4595876"/>
            <a:chOff x="4903366" y="1404892"/>
            <a:chExt cx="2832228" cy="4595876"/>
          </a:xfrm>
        </p:grpSpPr>
        <p:cxnSp>
          <p:nvCxnSpPr>
            <p:cNvPr id="15" name="직선 연결선 14"/>
            <p:cNvCxnSpPr/>
            <p:nvPr/>
          </p:nvCxnSpPr>
          <p:spPr>
            <a:xfrm>
              <a:off x="6137034" y="2686484"/>
              <a:ext cx="38550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6238024" y="4208757"/>
              <a:ext cx="28451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도넛 20"/>
            <p:cNvSpPr/>
            <p:nvPr/>
          </p:nvSpPr>
          <p:spPr>
            <a:xfrm>
              <a:off x="4903366" y="140489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도넛 24"/>
            <p:cNvSpPr/>
            <p:nvPr/>
          </p:nvSpPr>
          <p:spPr>
            <a:xfrm>
              <a:off x="6150027" y="290452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도넛 28"/>
            <p:cNvSpPr/>
            <p:nvPr/>
          </p:nvSpPr>
          <p:spPr>
            <a:xfrm>
              <a:off x="4903366" y="4415203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오른쪽 화살표 32"/>
          <p:cNvSpPr/>
          <p:nvPr/>
        </p:nvSpPr>
        <p:spPr>
          <a:xfrm flipH="1">
            <a:off x="3643306" y="3500438"/>
            <a:ext cx="857256" cy="50006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제목을 입력하십시오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 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  <p:pic>
        <p:nvPicPr>
          <p:cNvPr id="1026" name="Picture 2" descr="C:\Users\Administrator\Desktop\자료\A보낼파일\04\아이콘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3771044"/>
            <a:ext cx="1071570" cy="872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9734</TotalTime>
  <Words>269</Words>
  <Application>Microsoft Office PowerPoint</Application>
  <PresentationFormat>화면 슬라이드 쇼(4:3)</PresentationFormat>
  <Paragraphs>150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    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 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749</cp:revision>
  <dcterms:created xsi:type="dcterms:W3CDTF">2010-02-01T08:03:16Z</dcterms:created>
  <dcterms:modified xsi:type="dcterms:W3CDTF">2017-02-09T07:58:00Z</dcterms:modified>
</cp:coreProperties>
</file>