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93" r:id="rId2"/>
    <p:sldId id="323" r:id="rId3"/>
    <p:sldId id="324" r:id="rId4"/>
    <p:sldId id="325" r:id="rId5"/>
    <p:sldId id="326" r:id="rId6"/>
    <p:sldId id="336" r:id="rId7"/>
    <p:sldId id="337" r:id="rId8"/>
    <p:sldId id="329" r:id="rId9"/>
    <p:sldId id="338" r:id="rId10"/>
    <p:sldId id="331" r:id="rId11"/>
    <p:sldId id="332" r:id="rId12"/>
    <p:sldId id="333" r:id="rId13"/>
    <p:sldId id="339" r:id="rId14"/>
    <p:sldId id="335" r:id="rId15"/>
    <p:sldId id="297" r:id="rId16"/>
  </p:sldIdLst>
  <p:sldSz cx="9144000" cy="6858000" type="screen4x3"/>
  <p:notesSz cx="6858000" cy="9144000"/>
  <p:embeddedFontLst>
    <p:embeddedFont>
      <p:font typeface="HY견고딕" panose="02030600000101010101" pitchFamily="18" charset="-127"/>
      <p:regular r:id="rId19"/>
    </p:embeddedFont>
    <p:embeddedFont>
      <p:font typeface="맑은 고딕" panose="020B0503020000020004" pitchFamily="50" charset="-127"/>
      <p:regular r:id="rId20"/>
      <p:bold r:id="rId21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48A88"/>
    <a:srgbClr val="FFFFCC"/>
    <a:srgbClr val="FFFF99"/>
    <a:srgbClr val="000000"/>
    <a:srgbClr val="222F64"/>
    <a:srgbClr val="206CE8"/>
    <a:srgbClr val="0033CC"/>
    <a:srgbClr val="0066FF"/>
    <a:srgbClr val="002D86"/>
    <a:srgbClr val="C0E6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031" autoAdjust="0"/>
    <p:restoredTop sz="99876" autoAdjust="0"/>
  </p:normalViewPr>
  <p:slideViewPr>
    <p:cSldViewPr>
      <p:cViewPr varScale="1">
        <p:scale>
          <a:sx n="114" d="100"/>
          <a:sy n="114" d="100"/>
        </p:scale>
        <p:origin x="1848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notesViewPr>
    <p:cSldViewPr>
      <p:cViewPr varScale="1">
        <p:scale>
          <a:sx n="81" d="100"/>
          <a:sy n="81" d="100"/>
        </p:scale>
        <p:origin x="-2088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CFBE2-2B8D-499C-81C9-2CD5B3EB8E93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54DD7E-3179-445A-81DB-781C4554AFF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545AC5-813F-4ED1-B011-8EA17CB93331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504B90-27FD-422C-8CC6-2AADAD122D0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04B90-27FD-422C-8CC6-2AADAD122D08}" type="slidenum">
              <a:rPr lang="ko-KR" altLang="en-US" smtClean="0"/>
              <a:pPr/>
              <a:t>1</a:t>
            </a:fld>
            <a:endParaRPr lang="ko-KR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500298" y="3926807"/>
            <a:ext cx="4880014" cy="726329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9569" tIns="49785" rIns="99569" bIns="49785" numCol="1" rtlCol="0" anchor="t" anchorCtr="0" compatLnSpc="1">
            <a:prstTxWarp prst="textNoShape">
              <a:avLst/>
            </a:prstTxWarp>
            <a:noAutofit/>
          </a:bodyPr>
          <a:lstStyle>
            <a:lvl1pPr marL="0" indent="0" algn="l" defTabSz="99569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Font typeface="굴림체" pitchFamily="49" charset="-127"/>
              <a:buNone/>
              <a:defRPr lang="ko-KR" altLang="en-US" sz="2000" b="1" kern="1200" dirty="0">
                <a:solidFill>
                  <a:schemeClr val="bg1">
                    <a:lumMod val="85000"/>
                  </a:schemeClr>
                </a:solidFill>
                <a:effectLst/>
                <a:latin typeface="맑은 고딕" pitchFamily="50" charset="-127"/>
                <a:ea typeface="맑은 고딕" pitchFamily="50" charset="-127"/>
                <a:cs typeface="+mj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9" name="제목 1"/>
          <p:cNvSpPr>
            <a:spLocks noGrp="1"/>
          </p:cNvSpPr>
          <p:nvPr>
            <p:ph type="ctrTitle"/>
          </p:nvPr>
        </p:nvSpPr>
        <p:spPr>
          <a:xfrm>
            <a:off x="2500298" y="2355171"/>
            <a:ext cx="4880014" cy="1655022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9569" tIns="49785" rIns="99569" bIns="49785" numCol="1" rtlCol="0" anchor="t" anchorCtr="0" compatLnSpc="1">
            <a:prstTxWarp prst="textNoShape">
              <a:avLst/>
            </a:prstTxWarp>
            <a:noAutofit/>
          </a:bodyPr>
          <a:lstStyle>
            <a:lvl1pPr marL="0" indent="0" algn="l" defTabSz="99569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Font typeface="굴림체" pitchFamily="49" charset="-127"/>
              <a:buNone/>
              <a:defRPr lang="ko-KR" altLang="en-US" sz="5000" b="1" kern="1200" dirty="0"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맑은 고딕" pitchFamily="50" charset="-127"/>
                <a:ea typeface="맑은 고딕" pitchFamily="50" charset="-127"/>
                <a:cs typeface="+mj-cs"/>
              </a:defRPr>
            </a:lvl1pPr>
          </a:lstStyle>
          <a:p>
            <a:endParaRPr lang="ko-KR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83568" y="2636912"/>
            <a:ext cx="7772400" cy="1362075"/>
          </a:xfrm>
        </p:spPr>
        <p:txBody>
          <a:bodyPr anchor="ctr"/>
          <a:lstStyle>
            <a:lvl1pPr algn="ctr">
              <a:defRPr sz="4000" b="0" cap="all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9964" y="488952"/>
            <a:ext cx="8496944" cy="796908"/>
          </a:xfr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lang="ko-KR" altLang="en-US" sz="2500" b="1" kern="1200" dirty="0">
                <a:solidFill>
                  <a:schemeClr val="accent2">
                    <a:lumMod val="60000"/>
                    <a:lumOff val="40000"/>
                  </a:schemeClr>
                </a:solidFill>
                <a:latin typeface="+mn-ea"/>
                <a:ea typeface="+mn-ea"/>
                <a:cs typeface="+mj-cs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95536" y="1297335"/>
            <a:ext cx="8402525" cy="5112568"/>
          </a:xfrm>
        </p:spPr>
        <p:txBody>
          <a:bodyPr>
            <a:normAutofit/>
          </a:bodyPr>
          <a:lstStyle>
            <a:lvl1pPr algn="l">
              <a:buNone/>
              <a:defRPr sz="1800">
                <a:solidFill>
                  <a:schemeClr val="bg1">
                    <a:lumMod val="65000"/>
                  </a:schemeClr>
                </a:solidFill>
                <a:latin typeface="HY견고딕" pitchFamily="18" charset="-127"/>
                <a:ea typeface="HY견고딕" pitchFamily="18" charset="-127"/>
              </a:defRPr>
            </a:lvl1pPr>
            <a:lvl2pPr algn="l">
              <a:buNone/>
              <a:defRPr sz="1800">
                <a:solidFill>
                  <a:schemeClr val="bg1">
                    <a:lumMod val="65000"/>
                  </a:schemeClr>
                </a:solidFill>
                <a:latin typeface="HY견고딕" pitchFamily="18" charset="-127"/>
                <a:ea typeface="HY견고딕" pitchFamily="18" charset="-127"/>
              </a:defRPr>
            </a:lvl2pPr>
            <a:lvl3pPr algn="l">
              <a:buNone/>
              <a:defRPr sz="1800">
                <a:solidFill>
                  <a:schemeClr val="bg1">
                    <a:lumMod val="65000"/>
                  </a:schemeClr>
                </a:solidFill>
                <a:latin typeface="HY견고딕" pitchFamily="18" charset="-127"/>
                <a:ea typeface="HY견고딕" pitchFamily="18" charset="-127"/>
              </a:defRPr>
            </a:lvl3pPr>
            <a:lvl4pPr algn="l">
              <a:buNone/>
              <a:defRPr sz="1800">
                <a:solidFill>
                  <a:schemeClr val="bg1">
                    <a:lumMod val="65000"/>
                  </a:schemeClr>
                </a:solidFill>
                <a:latin typeface="HY견고딕" pitchFamily="18" charset="-127"/>
                <a:ea typeface="HY견고딕" pitchFamily="18" charset="-127"/>
              </a:defRPr>
            </a:lvl4pPr>
            <a:lvl5pPr algn="l">
              <a:buNone/>
              <a:defRPr sz="1800">
                <a:solidFill>
                  <a:schemeClr val="bg1">
                    <a:lumMod val="65000"/>
                  </a:schemeClr>
                </a:solidFill>
                <a:latin typeface="HY견고딕" pitchFamily="18" charset="-127"/>
                <a:ea typeface="HY견고딕" pitchFamily="18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500834"/>
            <a:ext cx="2133600" cy="220641"/>
          </a:xfrm>
        </p:spPr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500834"/>
            <a:ext cx="2895600" cy="220641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500834"/>
            <a:ext cx="2133600" cy="220641"/>
          </a:xfrm>
        </p:spPr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9" name="제목 8"/>
          <p:cNvSpPr>
            <a:spLocks noGrp="1"/>
          </p:cNvSpPr>
          <p:nvPr>
            <p:ph type="title"/>
          </p:nvPr>
        </p:nvSpPr>
        <p:spPr>
          <a:xfrm>
            <a:off x="693093" y="404664"/>
            <a:ext cx="7335291" cy="796908"/>
          </a:xfr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lang="ko-KR" altLang="en-US" sz="2500" b="1" kern="1200" dirty="0">
                <a:solidFill>
                  <a:srgbClr val="D48A88"/>
                </a:solidFill>
                <a:latin typeface="+mn-ea"/>
                <a:ea typeface="+mn-ea"/>
                <a:cs typeface="+mj-cs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6" name="제목 1"/>
          <p:cNvSpPr>
            <a:spLocks noGrp="1"/>
          </p:cNvSpPr>
          <p:nvPr>
            <p:ph type="ctrTitle"/>
          </p:nvPr>
        </p:nvSpPr>
        <p:spPr>
          <a:xfrm>
            <a:off x="3286116" y="2484785"/>
            <a:ext cx="4071966" cy="3230231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9569" tIns="49785" rIns="99569" bIns="49785" numCol="1" rtlCol="0" anchor="t" anchorCtr="0" compatLnSpc="1">
            <a:prstTxWarp prst="textNoShape">
              <a:avLst/>
            </a:prstTxWarp>
            <a:noAutofit/>
          </a:bodyPr>
          <a:lstStyle>
            <a:lvl1pPr marL="0" indent="0" algn="l" defTabSz="99569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Font typeface="굴림체" pitchFamily="49" charset="-127"/>
              <a:buNone/>
              <a:defRPr lang="ko-KR" altLang="en-US" sz="7500" b="1" kern="1200" dirty="0">
                <a:solidFill>
                  <a:srgbClr val="D48A88"/>
                </a:solidFill>
                <a:effectLst/>
                <a:latin typeface="맑은 고딕" pitchFamily="50" charset="-127"/>
                <a:ea typeface="맑은 고딕" pitchFamily="50" charset="-127"/>
                <a:cs typeface="+mj-cs"/>
              </a:defRPr>
            </a:lvl1pPr>
          </a:lstStyle>
          <a:p>
            <a:endParaRPr lang="ko-KR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19026"/>
            <a:ext cx="8229600" cy="7969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062021"/>
            <a:ext cx="8229600" cy="52864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429396"/>
            <a:ext cx="2133600" cy="2920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429396"/>
            <a:ext cx="2895600" cy="2920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429396"/>
            <a:ext cx="2133600" cy="2920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1" r:id="rId3"/>
    <p:sldLayoutId id="2147483656" r:id="rId4"/>
    <p:sldLayoutId id="2147483650" r:id="rId5"/>
    <p:sldLayoutId id="2147483657" r:id="rId6"/>
  </p:sldLayoutIdLst>
  <p:txStyles>
    <p:titleStyle>
      <a:lvl1pPr algn="l" defTabSz="914400" rtl="0" eaLnBrk="1" latinLnBrk="1" hangingPunct="1">
        <a:spcBef>
          <a:spcPct val="0"/>
        </a:spcBef>
        <a:buNone/>
        <a:defRPr lang="ko-KR" altLang="en-US" sz="3500" kern="1200">
          <a:solidFill>
            <a:sysClr val="windowText" lastClr="000000"/>
          </a:solidFill>
          <a:latin typeface="HY견고딕" pitchFamily="18" charset="-127"/>
          <a:ea typeface="HY견고딕" pitchFamily="18" charset="-127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lang="ko-KR" altLang="en-US" sz="25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lang="ko-KR" altLang="en-US" sz="18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lang="ko-KR" altLang="en-US" sz="18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lang="ko-KR" altLang="en-US" sz="18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lang="ko-KR" altLang="en-US" sz="1800" kern="120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예스폼로고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27784" y="4797152"/>
            <a:ext cx="849312" cy="466725"/>
          </a:xfrm>
          <a:prstGeom prst="rect">
            <a:avLst/>
          </a:prstGeom>
          <a:noFill/>
        </p:spPr>
      </p:pic>
      <p:sp>
        <p:nvSpPr>
          <p:cNvPr id="8" name="부제목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/>
              <a:t>RESUME &amp; COVER LETTER</a:t>
            </a:r>
          </a:p>
          <a:p>
            <a:r>
              <a:rPr lang="ko-KR" altLang="en-US"/>
              <a:t>김</a:t>
            </a:r>
            <a:r>
              <a:rPr lang="en-US" altLang="ko-KR"/>
              <a:t>OO </a:t>
            </a:r>
            <a:r>
              <a:rPr lang="ko-KR" altLang="en-US"/>
              <a:t>입사지원서 및 자기소개서</a:t>
            </a:r>
          </a:p>
        </p:txBody>
      </p:sp>
      <p:sp>
        <p:nvSpPr>
          <p:cNvPr id="7" name="제목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altLang="en-US"/>
              <a:t>이력서 및</a:t>
            </a:r>
            <a:br>
              <a:rPr lang="en-US" altLang="en-US" dirty="0"/>
            </a:br>
            <a:r>
              <a:rPr altLang="en-US"/>
              <a:t>자기소개서</a:t>
            </a:r>
            <a:endParaRPr lang="ko-KR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이등변 삼각형 18"/>
          <p:cNvSpPr/>
          <p:nvPr/>
        </p:nvSpPr>
        <p:spPr bwMode="auto">
          <a:xfrm rot="16200000">
            <a:off x="3756113" y="1879797"/>
            <a:ext cx="765416" cy="705278"/>
          </a:xfrm>
          <a:prstGeom prst="triangl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100">
              <a:solidFill>
                <a:schemeClr val="bg1"/>
              </a:solidFill>
            </a:endParaRPr>
          </a:p>
        </p:txBody>
      </p:sp>
      <p:sp>
        <p:nvSpPr>
          <p:cNvPr id="20" name="Text Box 4"/>
          <p:cNvSpPr txBox="1">
            <a:spLocks noChangeArrowheads="1"/>
          </p:cNvSpPr>
          <p:nvPr/>
        </p:nvSpPr>
        <p:spPr bwMode="auto">
          <a:xfrm>
            <a:off x="3981965" y="2032383"/>
            <a:ext cx="4507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01</a:t>
            </a:r>
          </a:p>
        </p:txBody>
      </p:sp>
      <p:sp>
        <p:nvSpPr>
          <p:cNvPr id="21" name="Text Box 5"/>
          <p:cNvSpPr txBox="1">
            <a:spLocks noChangeArrowheads="1"/>
          </p:cNvSpPr>
          <p:nvPr/>
        </p:nvSpPr>
        <p:spPr bwMode="auto">
          <a:xfrm>
            <a:off x="4650278" y="2044902"/>
            <a:ext cx="148790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9569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ko-KR" altLang="en-US" sz="16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+mn-ea"/>
              </a:rPr>
              <a:t>기본 이력사항</a:t>
            </a:r>
          </a:p>
        </p:txBody>
      </p:sp>
      <p:sp>
        <p:nvSpPr>
          <p:cNvPr id="23" name="이등변 삼각형 22"/>
          <p:cNvSpPr/>
          <p:nvPr/>
        </p:nvSpPr>
        <p:spPr bwMode="auto">
          <a:xfrm rot="16200000">
            <a:off x="3756113" y="2737053"/>
            <a:ext cx="765416" cy="705278"/>
          </a:xfrm>
          <a:prstGeom prst="triangl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100">
              <a:solidFill>
                <a:schemeClr val="bg1"/>
              </a:solidFill>
            </a:endParaRPr>
          </a:p>
        </p:txBody>
      </p:sp>
      <p:sp>
        <p:nvSpPr>
          <p:cNvPr id="24" name="Text Box 4"/>
          <p:cNvSpPr txBox="1">
            <a:spLocks noChangeArrowheads="1"/>
          </p:cNvSpPr>
          <p:nvPr/>
        </p:nvSpPr>
        <p:spPr bwMode="auto">
          <a:xfrm>
            <a:off x="3981965" y="2889639"/>
            <a:ext cx="4507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02</a:t>
            </a:r>
          </a:p>
        </p:txBody>
      </p:sp>
      <p:sp>
        <p:nvSpPr>
          <p:cNvPr id="25" name="Text Box 5"/>
          <p:cNvSpPr txBox="1">
            <a:spLocks noChangeArrowheads="1"/>
          </p:cNvSpPr>
          <p:nvPr/>
        </p:nvSpPr>
        <p:spPr bwMode="auto">
          <a:xfrm>
            <a:off x="4650278" y="2902158"/>
            <a:ext cx="176522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9569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ko-KR" altLang="en-US" sz="16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+mn-ea"/>
              </a:rPr>
              <a:t>가족 및 주거사항</a:t>
            </a:r>
          </a:p>
        </p:txBody>
      </p:sp>
      <p:sp>
        <p:nvSpPr>
          <p:cNvPr id="27" name="이등변 삼각형 26"/>
          <p:cNvSpPr/>
          <p:nvPr/>
        </p:nvSpPr>
        <p:spPr bwMode="auto">
          <a:xfrm rot="16200000">
            <a:off x="3756113" y="3594309"/>
            <a:ext cx="765416" cy="705278"/>
          </a:xfrm>
          <a:prstGeom prst="triangl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100">
              <a:solidFill>
                <a:schemeClr val="bg1"/>
              </a:solidFill>
            </a:endParaRPr>
          </a:p>
        </p:txBody>
      </p:sp>
      <p:sp>
        <p:nvSpPr>
          <p:cNvPr id="28" name="Text Box 4"/>
          <p:cNvSpPr txBox="1">
            <a:spLocks noChangeArrowheads="1"/>
          </p:cNvSpPr>
          <p:nvPr/>
        </p:nvSpPr>
        <p:spPr bwMode="auto">
          <a:xfrm>
            <a:off x="3981965" y="3746895"/>
            <a:ext cx="4507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03</a:t>
            </a:r>
          </a:p>
        </p:txBody>
      </p:sp>
      <p:sp>
        <p:nvSpPr>
          <p:cNvPr id="29" name="Text Box 5"/>
          <p:cNvSpPr txBox="1">
            <a:spLocks noChangeArrowheads="1"/>
          </p:cNvSpPr>
          <p:nvPr/>
        </p:nvSpPr>
        <p:spPr bwMode="auto">
          <a:xfrm>
            <a:off x="4650278" y="3759414"/>
            <a:ext cx="176522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9569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ko-KR" altLang="en-US" sz="16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+mn-ea"/>
              </a:rPr>
              <a:t>학력 및 성적사항</a:t>
            </a:r>
          </a:p>
        </p:txBody>
      </p:sp>
      <p:sp>
        <p:nvSpPr>
          <p:cNvPr id="30" name="TextBox 18"/>
          <p:cNvSpPr txBox="1">
            <a:spLocks noChangeArrowheads="1"/>
          </p:cNvSpPr>
          <p:nvPr/>
        </p:nvSpPr>
        <p:spPr bwMode="auto">
          <a:xfrm rot="20961502">
            <a:off x="1393659" y="822951"/>
            <a:ext cx="1223412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ko-KR" altLang="en-US" sz="27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+mn-ea"/>
              </a:rPr>
              <a:t>이력서</a:t>
            </a:r>
            <a:endParaRPr lang="en-US" altLang="ko-KR" sz="2700" b="1" dirty="0">
              <a:solidFill>
                <a:schemeClr val="accent2">
                  <a:lumMod val="60000"/>
                  <a:lumOff val="40000"/>
                </a:schemeClr>
              </a:solidFill>
              <a:latin typeface="+mn-ea"/>
            </a:endParaRPr>
          </a:p>
        </p:txBody>
      </p:sp>
      <p:sp>
        <p:nvSpPr>
          <p:cNvPr id="32" name="이등변 삼각형 31"/>
          <p:cNvSpPr/>
          <p:nvPr/>
        </p:nvSpPr>
        <p:spPr bwMode="auto">
          <a:xfrm rot="16200000">
            <a:off x="3756113" y="4479603"/>
            <a:ext cx="765416" cy="705278"/>
          </a:xfrm>
          <a:prstGeom prst="triangl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100">
              <a:solidFill>
                <a:schemeClr val="bg1"/>
              </a:solidFill>
            </a:endParaRPr>
          </a:p>
        </p:txBody>
      </p:sp>
      <p:sp>
        <p:nvSpPr>
          <p:cNvPr id="33" name="Text Box 4"/>
          <p:cNvSpPr txBox="1">
            <a:spLocks noChangeArrowheads="1"/>
          </p:cNvSpPr>
          <p:nvPr/>
        </p:nvSpPr>
        <p:spPr bwMode="auto">
          <a:xfrm>
            <a:off x="3981965" y="4632189"/>
            <a:ext cx="4507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04</a:t>
            </a:r>
          </a:p>
        </p:txBody>
      </p:sp>
      <p:sp>
        <p:nvSpPr>
          <p:cNvPr id="34" name="Text Box 5"/>
          <p:cNvSpPr txBox="1">
            <a:spLocks noChangeArrowheads="1"/>
          </p:cNvSpPr>
          <p:nvPr/>
        </p:nvSpPr>
        <p:spPr bwMode="auto">
          <a:xfrm>
            <a:off x="4650278" y="4644708"/>
            <a:ext cx="238078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9569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ko-KR" altLang="en-US" sz="16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+mn-ea"/>
              </a:rPr>
              <a:t>외국어 및 기타자격사항</a:t>
            </a:r>
          </a:p>
        </p:txBody>
      </p:sp>
      <p:sp>
        <p:nvSpPr>
          <p:cNvPr id="36" name="이등변 삼각형 35"/>
          <p:cNvSpPr/>
          <p:nvPr/>
        </p:nvSpPr>
        <p:spPr bwMode="auto">
          <a:xfrm rot="16200000">
            <a:off x="3756113" y="5336859"/>
            <a:ext cx="765416" cy="705278"/>
          </a:xfrm>
          <a:prstGeom prst="triangl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100">
              <a:solidFill>
                <a:schemeClr val="bg1"/>
              </a:solidFill>
            </a:endParaRPr>
          </a:p>
        </p:txBody>
      </p:sp>
      <p:sp>
        <p:nvSpPr>
          <p:cNvPr id="37" name="Text Box 4"/>
          <p:cNvSpPr txBox="1">
            <a:spLocks noChangeArrowheads="1"/>
          </p:cNvSpPr>
          <p:nvPr/>
        </p:nvSpPr>
        <p:spPr bwMode="auto">
          <a:xfrm>
            <a:off x="3981965" y="5489445"/>
            <a:ext cx="4507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05</a:t>
            </a:r>
          </a:p>
        </p:txBody>
      </p:sp>
      <p:sp>
        <p:nvSpPr>
          <p:cNvPr id="38" name="Text Box 5"/>
          <p:cNvSpPr txBox="1">
            <a:spLocks noChangeArrowheads="1"/>
          </p:cNvSpPr>
          <p:nvPr/>
        </p:nvSpPr>
        <p:spPr bwMode="auto">
          <a:xfrm>
            <a:off x="4650278" y="5501964"/>
            <a:ext cx="176522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9569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ko-KR" altLang="en-US" sz="16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+mn-ea"/>
              </a:rPr>
              <a:t>경력 및 병역사항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기본 이력사항</a:t>
            </a:r>
          </a:p>
        </p:txBody>
      </p:sp>
      <p:sp>
        <p:nvSpPr>
          <p:cNvPr id="245763" name="Line 3"/>
          <p:cNvSpPr>
            <a:spLocks noChangeShapeType="1"/>
          </p:cNvSpPr>
          <p:nvPr/>
        </p:nvSpPr>
        <p:spPr bwMode="auto">
          <a:xfrm>
            <a:off x="2155825" y="655638"/>
            <a:ext cx="1223963" cy="0"/>
          </a:xfrm>
          <a:prstGeom prst="line">
            <a:avLst/>
          </a:prstGeom>
          <a:noFill/>
          <a:ln w="28575" cap="sq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5764" name="Line 4"/>
          <p:cNvSpPr>
            <a:spLocks noChangeShapeType="1"/>
          </p:cNvSpPr>
          <p:nvPr/>
        </p:nvSpPr>
        <p:spPr bwMode="auto">
          <a:xfrm>
            <a:off x="2155825" y="655638"/>
            <a:ext cx="0" cy="539750"/>
          </a:xfrm>
          <a:prstGeom prst="line">
            <a:avLst/>
          </a:prstGeom>
          <a:noFill/>
          <a:ln w="28575" cap="sq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5765" name="Line 5"/>
          <p:cNvSpPr>
            <a:spLocks noChangeShapeType="1"/>
          </p:cNvSpPr>
          <p:nvPr/>
        </p:nvSpPr>
        <p:spPr bwMode="auto">
          <a:xfrm>
            <a:off x="3379788" y="655638"/>
            <a:ext cx="0" cy="539750"/>
          </a:xfrm>
          <a:prstGeom prst="line">
            <a:avLst/>
          </a:prstGeom>
          <a:noFill/>
          <a:ln w="28575" cap="sq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5766" name="Line 6"/>
          <p:cNvSpPr>
            <a:spLocks noChangeShapeType="1"/>
          </p:cNvSpPr>
          <p:nvPr/>
        </p:nvSpPr>
        <p:spPr bwMode="auto">
          <a:xfrm>
            <a:off x="2155825" y="1195388"/>
            <a:ext cx="0" cy="539750"/>
          </a:xfrm>
          <a:prstGeom prst="line">
            <a:avLst/>
          </a:prstGeom>
          <a:noFill/>
          <a:ln w="28575" cap="sq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5767" name="Line 7"/>
          <p:cNvSpPr>
            <a:spLocks noChangeShapeType="1"/>
          </p:cNvSpPr>
          <p:nvPr/>
        </p:nvSpPr>
        <p:spPr bwMode="auto">
          <a:xfrm>
            <a:off x="3379788" y="1195388"/>
            <a:ext cx="0" cy="539750"/>
          </a:xfrm>
          <a:prstGeom prst="line">
            <a:avLst/>
          </a:prstGeom>
          <a:noFill/>
          <a:ln w="28575" cap="sq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5768" name="Line 8"/>
          <p:cNvSpPr>
            <a:spLocks noChangeShapeType="1"/>
          </p:cNvSpPr>
          <p:nvPr/>
        </p:nvSpPr>
        <p:spPr bwMode="auto">
          <a:xfrm>
            <a:off x="4819650" y="655638"/>
            <a:ext cx="1223963" cy="0"/>
          </a:xfrm>
          <a:prstGeom prst="line">
            <a:avLst/>
          </a:prstGeom>
          <a:noFill/>
          <a:ln w="28575" cap="sq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5787" name="Line 27"/>
          <p:cNvSpPr>
            <a:spLocks noChangeShapeType="1"/>
          </p:cNvSpPr>
          <p:nvPr/>
        </p:nvSpPr>
        <p:spPr bwMode="auto">
          <a:xfrm>
            <a:off x="4819650" y="655638"/>
            <a:ext cx="0" cy="539750"/>
          </a:xfrm>
          <a:prstGeom prst="line">
            <a:avLst/>
          </a:prstGeom>
          <a:noFill/>
          <a:ln w="28575" cap="sq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5788" name="Line 28"/>
          <p:cNvSpPr>
            <a:spLocks noChangeShapeType="1"/>
          </p:cNvSpPr>
          <p:nvPr/>
        </p:nvSpPr>
        <p:spPr bwMode="auto">
          <a:xfrm>
            <a:off x="6043613" y="655638"/>
            <a:ext cx="0" cy="539750"/>
          </a:xfrm>
          <a:prstGeom prst="line">
            <a:avLst/>
          </a:prstGeom>
          <a:noFill/>
          <a:ln w="28575" cap="sq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5789" name="Line 29"/>
          <p:cNvSpPr>
            <a:spLocks noChangeShapeType="1"/>
          </p:cNvSpPr>
          <p:nvPr/>
        </p:nvSpPr>
        <p:spPr bwMode="auto">
          <a:xfrm>
            <a:off x="4819650" y="1195388"/>
            <a:ext cx="0" cy="539750"/>
          </a:xfrm>
          <a:prstGeom prst="line">
            <a:avLst/>
          </a:prstGeom>
          <a:noFill/>
          <a:ln w="28575" cap="sq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5790" name="Line 30"/>
          <p:cNvSpPr>
            <a:spLocks noChangeShapeType="1"/>
          </p:cNvSpPr>
          <p:nvPr/>
        </p:nvSpPr>
        <p:spPr bwMode="auto">
          <a:xfrm>
            <a:off x="6043613" y="1195388"/>
            <a:ext cx="0" cy="539750"/>
          </a:xfrm>
          <a:prstGeom prst="line">
            <a:avLst/>
          </a:prstGeom>
          <a:noFill/>
          <a:ln w="28575" cap="sq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5791" name="Line 31"/>
          <p:cNvSpPr>
            <a:spLocks noChangeShapeType="1"/>
          </p:cNvSpPr>
          <p:nvPr/>
        </p:nvSpPr>
        <p:spPr bwMode="auto">
          <a:xfrm>
            <a:off x="7485063" y="655638"/>
            <a:ext cx="0" cy="539750"/>
          </a:xfrm>
          <a:prstGeom prst="line">
            <a:avLst/>
          </a:prstGeom>
          <a:noFill/>
          <a:ln w="28575" cap="sq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5792" name="Line 32"/>
          <p:cNvSpPr>
            <a:spLocks noChangeShapeType="1"/>
          </p:cNvSpPr>
          <p:nvPr/>
        </p:nvSpPr>
        <p:spPr bwMode="auto">
          <a:xfrm>
            <a:off x="7485063" y="1195388"/>
            <a:ext cx="0" cy="539750"/>
          </a:xfrm>
          <a:prstGeom prst="line">
            <a:avLst/>
          </a:prstGeom>
          <a:noFill/>
          <a:ln w="28575" cap="sq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49" name="그룹 48"/>
          <p:cNvGrpSpPr/>
          <p:nvPr/>
        </p:nvGrpSpPr>
        <p:grpSpPr>
          <a:xfrm>
            <a:off x="571472" y="1928802"/>
            <a:ext cx="8001056" cy="1676400"/>
            <a:chOff x="571472" y="1928802"/>
            <a:chExt cx="8001056" cy="1676400"/>
          </a:xfrm>
        </p:grpSpPr>
        <p:sp>
          <p:nvSpPr>
            <p:cNvPr id="51" name="AutoShape 4"/>
            <p:cNvSpPr>
              <a:spLocks noChangeArrowheads="1"/>
            </p:cNvSpPr>
            <p:nvPr/>
          </p:nvSpPr>
          <p:spPr bwMode="auto">
            <a:xfrm>
              <a:off x="2059016" y="1949440"/>
              <a:ext cx="6513512" cy="1655762"/>
            </a:xfrm>
            <a:prstGeom prst="roundRect">
              <a:avLst>
                <a:gd name="adj" fmla="val 11461"/>
              </a:avLst>
            </a:prstGeom>
            <a:solidFill>
              <a:schemeClr val="accent2">
                <a:lumMod val="40000"/>
                <a:lumOff val="60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endParaRPr lang="ko-KR" altLang="ko-KR" sz="1000"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52" name="직사각형 51"/>
            <p:cNvSpPr/>
            <p:nvPr/>
          </p:nvSpPr>
          <p:spPr>
            <a:xfrm>
              <a:off x="3071802" y="2105249"/>
              <a:ext cx="1428760" cy="357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3071802" y="2631507"/>
              <a:ext cx="1428760" cy="357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54" name="직사각형 53"/>
            <p:cNvSpPr/>
            <p:nvPr/>
          </p:nvSpPr>
          <p:spPr>
            <a:xfrm>
              <a:off x="3071802" y="3119425"/>
              <a:ext cx="5357850" cy="357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55" name="직사각형 54"/>
            <p:cNvSpPr/>
            <p:nvPr/>
          </p:nvSpPr>
          <p:spPr>
            <a:xfrm>
              <a:off x="5500694" y="2081991"/>
              <a:ext cx="2928958" cy="357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56" name="직사각형 55"/>
            <p:cNvSpPr/>
            <p:nvPr/>
          </p:nvSpPr>
          <p:spPr>
            <a:xfrm>
              <a:off x="5500694" y="2608249"/>
              <a:ext cx="2928958" cy="357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57" name="모서리가 둥근 직사각형 56"/>
            <p:cNvSpPr/>
            <p:nvPr/>
          </p:nvSpPr>
          <p:spPr>
            <a:xfrm>
              <a:off x="571472" y="1928802"/>
              <a:ext cx="1285884" cy="1666866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/>
            </a:p>
          </p:txBody>
        </p:sp>
        <p:sp>
          <p:nvSpPr>
            <p:cNvPr id="58" name="Text Box 8"/>
            <p:cNvSpPr txBox="1">
              <a:spLocks noChangeArrowheads="1"/>
            </p:cNvSpPr>
            <p:nvPr/>
          </p:nvSpPr>
          <p:spPr bwMode="auto">
            <a:xfrm>
              <a:off x="825526" y="2571744"/>
              <a:ext cx="777777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사진입력</a:t>
              </a:r>
            </a:p>
            <a:p>
              <a:pPr algn="ctr"/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4cmX6cm</a:t>
              </a:r>
            </a:p>
          </p:txBody>
        </p:sp>
        <p:sp>
          <p:nvSpPr>
            <p:cNvPr id="59" name="Text Box 9"/>
            <p:cNvSpPr txBox="1">
              <a:spLocks noChangeArrowheads="1"/>
            </p:cNvSpPr>
            <p:nvPr/>
          </p:nvSpPr>
          <p:spPr bwMode="auto">
            <a:xfrm>
              <a:off x="3159096" y="2145345"/>
              <a:ext cx="57259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ko-KR" sz="1000" b="1" dirty="0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+mn-ea"/>
                </a:rPr>
                <a:t>O </a:t>
              </a:r>
              <a:r>
                <a:rPr lang="en-US" altLang="ko-KR" sz="1000" b="1" dirty="0" err="1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+mn-ea"/>
                </a:rPr>
                <a:t>O</a:t>
              </a:r>
              <a:r>
                <a:rPr lang="en-US" altLang="ko-KR" sz="1000" b="1" dirty="0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+mn-ea"/>
                </a:rPr>
                <a:t> </a:t>
              </a:r>
              <a:r>
                <a:rPr lang="en-US" altLang="ko-KR" sz="1000" b="1" dirty="0" err="1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+mn-ea"/>
                </a:rPr>
                <a:t>O</a:t>
              </a:r>
              <a:endParaRPr lang="en-US" altLang="ko-KR" sz="10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  <p:sp>
          <p:nvSpPr>
            <p:cNvPr id="60" name="Text Box 10"/>
            <p:cNvSpPr txBox="1">
              <a:spLocks noChangeArrowheads="1"/>
            </p:cNvSpPr>
            <p:nvPr/>
          </p:nvSpPr>
          <p:spPr bwMode="auto">
            <a:xfrm>
              <a:off x="3144809" y="2671603"/>
              <a:ext cx="838691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+mn-ea"/>
                </a:rPr>
                <a:t>OOOO</a:t>
              </a:r>
              <a:r>
                <a:rPr lang="ko-KR" altLang="en-US" sz="1000" b="1" dirty="0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+mn-ea"/>
                </a:rPr>
                <a:t>만원</a:t>
              </a:r>
            </a:p>
          </p:txBody>
        </p:sp>
        <p:sp>
          <p:nvSpPr>
            <p:cNvPr id="61" name="Text Box 11"/>
            <p:cNvSpPr txBox="1">
              <a:spLocks noChangeArrowheads="1"/>
            </p:cNvSpPr>
            <p:nvPr/>
          </p:nvSpPr>
          <p:spPr bwMode="auto">
            <a:xfrm>
              <a:off x="5651471" y="2156455"/>
              <a:ext cx="273526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altLang="ko-KR" sz="1000" b="1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+mn-ea"/>
                </a:rPr>
                <a:t>OOOO-OO-OO</a:t>
              </a:r>
            </a:p>
          </p:txBody>
        </p:sp>
        <p:sp>
          <p:nvSpPr>
            <p:cNvPr id="62" name="Text Box 12"/>
            <p:cNvSpPr txBox="1">
              <a:spLocks noChangeArrowheads="1"/>
            </p:cNvSpPr>
            <p:nvPr/>
          </p:nvSpPr>
          <p:spPr bwMode="auto">
            <a:xfrm>
              <a:off x="5651471" y="2682713"/>
              <a:ext cx="273526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altLang="ko-KR" sz="1000" b="1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+mn-ea"/>
                </a:rPr>
                <a:t>OOO-OOOO-OOOO</a:t>
              </a:r>
            </a:p>
          </p:txBody>
        </p:sp>
        <p:sp>
          <p:nvSpPr>
            <p:cNvPr id="63" name="Text Box 13"/>
            <p:cNvSpPr txBox="1">
              <a:spLocks noChangeArrowheads="1"/>
            </p:cNvSpPr>
            <p:nvPr/>
          </p:nvSpPr>
          <p:spPr bwMode="auto">
            <a:xfrm>
              <a:off x="3073371" y="3182779"/>
              <a:ext cx="3130985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ko-KR" sz="1000" b="1" dirty="0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+mn-ea"/>
                </a:rPr>
                <a:t>(OOO-OOO) </a:t>
              </a:r>
              <a:r>
                <a:rPr lang="ko-KR" altLang="en-US" sz="1000" b="1" dirty="0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+mn-ea"/>
                </a:rPr>
                <a:t>서울시  </a:t>
              </a:r>
              <a:r>
                <a:rPr lang="en-US" altLang="ko-KR" sz="1000" b="1" dirty="0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+mn-ea"/>
                </a:rPr>
                <a:t>OOO </a:t>
              </a:r>
              <a:r>
                <a:rPr lang="ko-KR" altLang="en-US" sz="1000" b="1" dirty="0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+mn-ea"/>
                </a:rPr>
                <a:t>구  </a:t>
              </a:r>
              <a:r>
                <a:rPr lang="en-US" altLang="ko-KR" sz="1000" b="1" dirty="0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+mn-ea"/>
                </a:rPr>
                <a:t>OO</a:t>
              </a:r>
              <a:r>
                <a:rPr lang="ko-KR" altLang="en-US" sz="1000" b="1" dirty="0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+mn-ea"/>
                </a:rPr>
                <a:t>동 </a:t>
              </a:r>
              <a:r>
                <a:rPr lang="en-US" altLang="ko-KR" sz="1000" b="1" dirty="0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+mn-ea"/>
                </a:rPr>
                <a:t>OOOO – OO</a:t>
              </a:r>
            </a:p>
          </p:txBody>
        </p:sp>
        <p:sp>
          <p:nvSpPr>
            <p:cNvPr id="64" name="Text Box 14"/>
            <p:cNvSpPr txBox="1">
              <a:spLocks noChangeArrowheads="1"/>
            </p:cNvSpPr>
            <p:nvPr/>
          </p:nvSpPr>
          <p:spPr bwMode="auto">
            <a:xfrm>
              <a:off x="2216361" y="2145345"/>
              <a:ext cx="66556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이     </a:t>
              </a:r>
              <a:r>
                <a:rPr lang="ko-KR" altLang="en-US" sz="10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름</a:t>
              </a:r>
              <a:endParaRPr lang="ko-KR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65" name="Text Box 15"/>
            <p:cNvSpPr txBox="1">
              <a:spLocks noChangeArrowheads="1"/>
            </p:cNvSpPr>
            <p:nvPr/>
          </p:nvSpPr>
          <p:spPr bwMode="auto">
            <a:xfrm>
              <a:off x="2197311" y="2671603"/>
              <a:ext cx="69762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희망연봉</a:t>
              </a:r>
            </a:p>
          </p:txBody>
        </p:sp>
        <p:sp>
          <p:nvSpPr>
            <p:cNvPr id="66" name="Text Box 16"/>
            <p:cNvSpPr txBox="1">
              <a:spLocks noChangeArrowheads="1"/>
            </p:cNvSpPr>
            <p:nvPr/>
          </p:nvSpPr>
          <p:spPr bwMode="auto">
            <a:xfrm>
              <a:off x="2235411" y="3182779"/>
              <a:ext cx="66556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주     소</a:t>
              </a:r>
            </a:p>
          </p:txBody>
        </p:sp>
        <p:sp>
          <p:nvSpPr>
            <p:cNvPr id="67" name="Text Box 17"/>
            <p:cNvSpPr txBox="1">
              <a:spLocks noChangeArrowheads="1"/>
            </p:cNvSpPr>
            <p:nvPr/>
          </p:nvSpPr>
          <p:spPr bwMode="auto">
            <a:xfrm>
              <a:off x="4700475" y="2145345"/>
              <a:ext cx="69762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생년월일</a:t>
              </a:r>
              <a:endParaRPr lang="ko-KR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68" name="Text Box 18"/>
            <p:cNvSpPr txBox="1">
              <a:spLocks noChangeArrowheads="1"/>
            </p:cNvSpPr>
            <p:nvPr/>
          </p:nvSpPr>
          <p:spPr bwMode="auto">
            <a:xfrm>
              <a:off x="4700475" y="2671603"/>
              <a:ext cx="69762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전화번호</a:t>
              </a:r>
            </a:p>
          </p:txBody>
        </p:sp>
      </p:grpSp>
      <p:grpSp>
        <p:nvGrpSpPr>
          <p:cNvPr id="50" name="그룹 49"/>
          <p:cNvGrpSpPr/>
          <p:nvPr/>
        </p:nvGrpSpPr>
        <p:grpSpPr>
          <a:xfrm>
            <a:off x="571472" y="4071942"/>
            <a:ext cx="8013710" cy="1666866"/>
            <a:chOff x="571472" y="4071942"/>
            <a:chExt cx="8013710" cy="1666866"/>
          </a:xfrm>
        </p:grpSpPr>
        <p:sp>
          <p:nvSpPr>
            <p:cNvPr id="69" name="AutoShape 4"/>
            <p:cNvSpPr>
              <a:spLocks noChangeArrowheads="1"/>
            </p:cNvSpPr>
            <p:nvPr/>
          </p:nvSpPr>
          <p:spPr bwMode="auto">
            <a:xfrm>
              <a:off x="2071670" y="4071942"/>
              <a:ext cx="6513512" cy="1655762"/>
            </a:xfrm>
            <a:prstGeom prst="roundRect">
              <a:avLst>
                <a:gd name="adj" fmla="val 11461"/>
              </a:avLst>
            </a:prstGeom>
            <a:solidFill>
              <a:schemeClr val="accent2">
                <a:lumMod val="40000"/>
                <a:lumOff val="60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endParaRPr lang="ko-KR" altLang="ko-KR" sz="1000"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70" name="AutoShape 20"/>
            <p:cNvSpPr>
              <a:spLocks noChangeArrowheads="1"/>
            </p:cNvSpPr>
            <p:nvPr/>
          </p:nvSpPr>
          <p:spPr bwMode="auto">
            <a:xfrm>
              <a:off x="2198669" y="4954602"/>
              <a:ext cx="950912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 dirty="0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+mn-ea"/>
                </a:rPr>
                <a:t> </a:t>
              </a:r>
              <a:r>
                <a:rPr lang="ko-KR" altLang="en-US" sz="1000" b="1" dirty="0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+mn-ea"/>
                </a:rPr>
                <a:t>만</a:t>
              </a:r>
              <a:r>
                <a:rPr lang="en-US" altLang="ko-KR" sz="1000" b="1" dirty="0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+mn-ea"/>
                </a:rPr>
                <a:t>OO</a:t>
              </a:r>
              <a:r>
                <a:rPr lang="ko-KR" altLang="en-US" sz="1000" b="1" dirty="0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+mn-ea"/>
                </a:rPr>
                <a:t>세</a:t>
              </a:r>
              <a:endParaRPr lang="en-US" altLang="ko-KR" sz="10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  <p:sp>
          <p:nvSpPr>
            <p:cNvPr id="71" name="AutoShape 21"/>
            <p:cNvSpPr>
              <a:spLocks noChangeArrowheads="1"/>
            </p:cNvSpPr>
            <p:nvPr/>
          </p:nvSpPr>
          <p:spPr bwMode="auto">
            <a:xfrm>
              <a:off x="2198669" y="4268802"/>
              <a:ext cx="950912" cy="612775"/>
            </a:xfrm>
            <a:prstGeom prst="roundRect">
              <a:avLst>
                <a:gd name="adj" fmla="val 16667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나이</a:t>
              </a:r>
            </a:p>
          </p:txBody>
        </p:sp>
        <p:sp>
          <p:nvSpPr>
            <p:cNvPr id="72" name="AutoShape 22"/>
            <p:cNvSpPr>
              <a:spLocks noChangeArrowheads="1"/>
            </p:cNvSpPr>
            <p:nvPr/>
          </p:nvSpPr>
          <p:spPr bwMode="auto">
            <a:xfrm>
              <a:off x="3263882" y="4956190"/>
              <a:ext cx="950912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 dirty="0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+mn-ea"/>
                </a:rPr>
                <a:t> </a:t>
              </a:r>
              <a:r>
                <a:rPr lang="en-US" altLang="ko-KR" sz="1000" b="1" dirty="0" err="1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+mn-ea"/>
                </a:rPr>
                <a:t>OOcm</a:t>
              </a:r>
              <a:endParaRPr lang="en-US" altLang="ko-KR" sz="10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  <p:sp>
          <p:nvSpPr>
            <p:cNvPr id="73" name="AutoShape 23"/>
            <p:cNvSpPr>
              <a:spLocks noChangeArrowheads="1"/>
            </p:cNvSpPr>
            <p:nvPr/>
          </p:nvSpPr>
          <p:spPr bwMode="auto">
            <a:xfrm>
              <a:off x="3263882" y="4270390"/>
              <a:ext cx="950912" cy="612775"/>
            </a:xfrm>
            <a:prstGeom prst="roundRect">
              <a:avLst>
                <a:gd name="adj" fmla="val 16667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신장</a:t>
              </a:r>
            </a:p>
          </p:txBody>
        </p:sp>
        <p:sp>
          <p:nvSpPr>
            <p:cNvPr id="74" name="AutoShape 24"/>
            <p:cNvSpPr>
              <a:spLocks noChangeArrowheads="1"/>
            </p:cNvSpPr>
            <p:nvPr/>
          </p:nvSpPr>
          <p:spPr bwMode="auto">
            <a:xfrm>
              <a:off x="4329094" y="4957777"/>
              <a:ext cx="950912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 dirty="0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+mn-ea"/>
                </a:rPr>
                <a:t> </a:t>
              </a:r>
              <a:r>
                <a:rPr lang="en-US" altLang="ko-KR" sz="1000" b="1" dirty="0" err="1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+mn-ea"/>
                </a:rPr>
                <a:t>OOkg</a:t>
              </a:r>
              <a:endParaRPr lang="en-US" altLang="ko-KR" sz="10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  <p:sp>
          <p:nvSpPr>
            <p:cNvPr id="75" name="AutoShape 25"/>
            <p:cNvSpPr>
              <a:spLocks noChangeArrowheads="1"/>
            </p:cNvSpPr>
            <p:nvPr/>
          </p:nvSpPr>
          <p:spPr bwMode="auto">
            <a:xfrm>
              <a:off x="4329094" y="4271977"/>
              <a:ext cx="950912" cy="612775"/>
            </a:xfrm>
            <a:prstGeom prst="roundRect">
              <a:avLst>
                <a:gd name="adj" fmla="val 16667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체중</a:t>
              </a:r>
            </a:p>
          </p:txBody>
        </p:sp>
        <p:sp>
          <p:nvSpPr>
            <p:cNvPr id="76" name="AutoShape 26"/>
            <p:cNvSpPr>
              <a:spLocks noChangeArrowheads="1"/>
            </p:cNvSpPr>
            <p:nvPr/>
          </p:nvSpPr>
          <p:spPr bwMode="auto">
            <a:xfrm>
              <a:off x="5394307" y="4959365"/>
              <a:ext cx="950912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 dirty="0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+mn-ea"/>
                </a:rPr>
                <a:t> OO</a:t>
              </a:r>
              <a:r>
                <a:rPr lang="ko-KR" altLang="en-US" sz="1000" b="1" dirty="0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+mn-ea"/>
                </a:rPr>
                <a:t>형</a:t>
              </a:r>
              <a:endParaRPr lang="en-US" altLang="ko-KR" sz="10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  <p:sp>
          <p:nvSpPr>
            <p:cNvPr id="77" name="AutoShape 27"/>
            <p:cNvSpPr>
              <a:spLocks noChangeArrowheads="1"/>
            </p:cNvSpPr>
            <p:nvPr/>
          </p:nvSpPr>
          <p:spPr bwMode="auto">
            <a:xfrm>
              <a:off x="5394307" y="4273565"/>
              <a:ext cx="950912" cy="612775"/>
            </a:xfrm>
            <a:prstGeom prst="roundRect">
              <a:avLst>
                <a:gd name="adj" fmla="val 16667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혈액형</a:t>
              </a:r>
            </a:p>
          </p:txBody>
        </p:sp>
        <p:sp>
          <p:nvSpPr>
            <p:cNvPr id="78" name="AutoShape 28"/>
            <p:cNvSpPr>
              <a:spLocks noChangeArrowheads="1"/>
            </p:cNvSpPr>
            <p:nvPr/>
          </p:nvSpPr>
          <p:spPr bwMode="auto">
            <a:xfrm>
              <a:off x="6459519" y="4960952"/>
              <a:ext cx="950912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+mn-ea"/>
                </a:rPr>
                <a:t> OO</a:t>
              </a:r>
            </a:p>
          </p:txBody>
        </p:sp>
        <p:sp>
          <p:nvSpPr>
            <p:cNvPr id="79" name="AutoShape 29"/>
            <p:cNvSpPr>
              <a:spLocks noChangeArrowheads="1"/>
            </p:cNvSpPr>
            <p:nvPr/>
          </p:nvSpPr>
          <p:spPr bwMode="auto">
            <a:xfrm>
              <a:off x="6459519" y="4275152"/>
              <a:ext cx="950912" cy="612775"/>
            </a:xfrm>
            <a:prstGeom prst="roundRect">
              <a:avLst>
                <a:gd name="adj" fmla="val 16667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취미</a:t>
              </a:r>
            </a:p>
          </p:txBody>
        </p:sp>
        <p:sp>
          <p:nvSpPr>
            <p:cNvPr id="80" name="AutoShape 30"/>
            <p:cNvSpPr>
              <a:spLocks noChangeArrowheads="1"/>
            </p:cNvSpPr>
            <p:nvPr/>
          </p:nvSpPr>
          <p:spPr bwMode="auto">
            <a:xfrm>
              <a:off x="7524732" y="4962540"/>
              <a:ext cx="950912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+mn-ea"/>
                </a:rPr>
                <a:t> OO</a:t>
              </a:r>
            </a:p>
          </p:txBody>
        </p:sp>
        <p:sp>
          <p:nvSpPr>
            <p:cNvPr id="81" name="AutoShape 31"/>
            <p:cNvSpPr>
              <a:spLocks noChangeArrowheads="1"/>
            </p:cNvSpPr>
            <p:nvPr/>
          </p:nvSpPr>
          <p:spPr bwMode="auto">
            <a:xfrm>
              <a:off x="7524732" y="4276740"/>
              <a:ext cx="950912" cy="612775"/>
            </a:xfrm>
            <a:prstGeom prst="roundRect">
              <a:avLst>
                <a:gd name="adj" fmla="val 16667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특기</a:t>
              </a:r>
            </a:p>
          </p:txBody>
        </p:sp>
        <p:grpSp>
          <p:nvGrpSpPr>
            <p:cNvPr id="82" name="그룹 81"/>
            <p:cNvGrpSpPr/>
            <p:nvPr/>
          </p:nvGrpSpPr>
          <p:grpSpPr>
            <a:xfrm>
              <a:off x="571472" y="4071942"/>
              <a:ext cx="1285884" cy="1666866"/>
              <a:chOff x="7286644" y="4071942"/>
              <a:chExt cx="1285884" cy="1666866"/>
            </a:xfrm>
            <a:solidFill>
              <a:schemeClr val="accent3">
                <a:lumMod val="60000"/>
                <a:lumOff val="40000"/>
              </a:schemeClr>
            </a:solidFill>
          </p:grpSpPr>
          <p:sp>
            <p:nvSpPr>
              <p:cNvPr id="83" name="모서리가 둥근 직사각형 82"/>
              <p:cNvSpPr/>
              <p:nvPr/>
            </p:nvSpPr>
            <p:spPr>
              <a:xfrm>
                <a:off x="7286644" y="4071942"/>
                <a:ext cx="1285884" cy="1666866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00" dirty="0"/>
              </a:p>
            </p:txBody>
          </p:sp>
          <p:sp>
            <p:nvSpPr>
              <p:cNvPr id="84" name="Text Box 8"/>
              <p:cNvSpPr txBox="1">
                <a:spLocks noChangeArrowheads="1"/>
              </p:cNvSpPr>
              <p:nvPr/>
            </p:nvSpPr>
            <p:spPr bwMode="auto">
              <a:xfrm>
                <a:off x="7580773" y="4674394"/>
                <a:ext cx="697627" cy="553998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</a:rPr>
                  <a:t>신체</a:t>
                </a:r>
                <a:endPara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endParaRPr>
              </a:p>
              <a:p>
                <a:pPr algn="ctr"/>
                <a:r>
                  <a:rPr lang="ko-KR" altLang="en-US" sz="1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</a:rPr>
                  <a:t>및</a:t>
                </a:r>
                <a:endPara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endParaRPr>
              </a:p>
              <a:p>
                <a:pPr algn="ctr"/>
                <a:r>
                  <a:rPr lang="ko-KR" altLang="en-US" sz="1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</a:rPr>
                  <a:t>특이사항</a:t>
                </a:r>
                <a:endPara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endParaRPr>
              </a:p>
            </p:txBody>
          </p:sp>
        </p:grp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가족 및 주거사항</a:t>
            </a:r>
          </a:p>
        </p:txBody>
      </p:sp>
      <p:grpSp>
        <p:nvGrpSpPr>
          <p:cNvPr id="34" name="그룹 33"/>
          <p:cNvGrpSpPr/>
          <p:nvPr/>
        </p:nvGrpSpPr>
        <p:grpSpPr>
          <a:xfrm>
            <a:off x="357158" y="2080431"/>
            <a:ext cx="4000528" cy="2920205"/>
            <a:chOff x="357158" y="2080431"/>
            <a:chExt cx="4000528" cy="2920205"/>
          </a:xfrm>
        </p:grpSpPr>
        <p:sp>
          <p:nvSpPr>
            <p:cNvPr id="44" name="AutoShape 29"/>
            <p:cNvSpPr>
              <a:spLocks noChangeArrowheads="1"/>
            </p:cNvSpPr>
            <p:nvPr/>
          </p:nvSpPr>
          <p:spPr bwMode="auto">
            <a:xfrm>
              <a:off x="357158" y="2500306"/>
              <a:ext cx="4000528" cy="2500330"/>
            </a:xfrm>
            <a:prstGeom prst="roundRect">
              <a:avLst>
                <a:gd name="adj" fmla="val 4894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 dirty="0">
                <a:latin typeface="+mn-ea"/>
              </a:endParaRPr>
            </a:p>
          </p:txBody>
        </p:sp>
        <p:sp>
          <p:nvSpPr>
            <p:cNvPr id="246797" name="AutoShape 13"/>
            <p:cNvSpPr>
              <a:spLocks noChangeArrowheads="1"/>
            </p:cNvSpPr>
            <p:nvPr/>
          </p:nvSpPr>
          <p:spPr bwMode="auto">
            <a:xfrm>
              <a:off x="1350963" y="2684463"/>
              <a:ext cx="2784475" cy="431800"/>
            </a:xfrm>
            <a:prstGeom prst="roundRect">
              <a:avLst>
                <a:gd name="adj" fmla="val 12134"/>
              </a:avLst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246798" name="AutoShape 14"/>
            <p:cNvSpPr>
              <a:spLocks noChangeArrowheads="1"/>
            </p:cNvSpPr>
            <p:nvPr/>
          </p:nvSpPr>
          <p:spPr bwMode="auto">
            <a:xfrm>
              <a:off x="1350963" y="3254375"/>
              <a:ext cx="2784475" cy="431800"/>
            </a:xfrm>
            <a:prstGeom prst="roundRect">
              <a:avLst>
                <a:gd name="adj" fmla="val 12134"/>
              </a:avLst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246799" name="AutoShape 15"/>
            <p:cNvSpPr>
              <a:spLocks noChangeArrowheads="1"/>
            </p:cNvSpPr>
            <p:nvPr/>
          </p:nvSpPr>
          <p:spPr bwMode="auto">
            <a:xfrm>
              <a:off x="1350963" y="3824288"/>
              <a:ext cx="2784475" cy="431800"/>
            </a:xfrm>
            <a:prstGeom prst="roundRect">
              <a:avLst>
                <a:gd name="adj" fmla="val 12134"/>
              </a:avLst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246800" name="AutoShape 16"/>
            <p:cNvSpPr>
              <a:spLocks noChangeArrowheads="1"/>
            </p:cNvSpPr>
            <p:nvPr/>
          </p:nvSpPr>
          <p:spPr bwMode="auto">
            <a:xfrm>
              <a:off x="1331913" y="4394200"/>
              <a:ext cx="2784475" cy="431800"/>
            </a:xfrm>
            <a:prstGeom prst="roundRect">
              <a:avLst>
                <a:gd name="adj" fmla="val 12134"/>
              </a:avLst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246801" name="Rectangle 17"/>
            <p:cNvSpPr>
              <a:spLocks noChangeArrowheads="1"/>
            </p:cNvSpPr>
            <p:nvPr/>
          </p:nvSpPr>
          <p:spPr bwMode="auto">
            <a:xfrm>
              <a:off x="3190875" y="2703513"/>
              <a:ext cx="915987" cy="39370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>
                  <a:solidFill>
                    <a:srgbClr val="5F5F5F"/>
                  </a:solidFill>
                  <a:latin typeface="+mn-ea"/>
                </a:rPr>
                <a:t>자영업</a:t>
              </a:r>
            </a:p>
          </p:txBody>
        </p:sp>
        <p:sp>
          <p:nvSpPr>
            <p:cNvPr id="246802" name="Rectangle 18"/>
            <p:cNvSpPr>
              <a:spLocks noChangeArrowheads="1"/>
            </p:cNvSpPr>
            <p:nvPr/>
          </p:nvSpPr>
          <p:spPr bwMode="auto">
            <a:xfrm>
              <a:off x="2325688" y="2703513"/>
              <a:ext cx="744537" cy="39370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 dirty="0">
                  <a:solidFill>
                    <a:srgbClr val="5F5F5F"/>
                  </a:solidFill>
                  <a:latin typeface="+mn-ea"/>
                </a:rPr>
                <a:t>OO</a:t>
              </a:r>
              <a:r>
                <a:rPr lang="ko-KR" altLang="en-US" sz="1000" b="1" dirty="0">
                  <a:solidFill>
                    <a:srgbClr val="5F5F5F"/>
                  </a:solidFill>
                  <a:latin typeface="+mn-ea"/>
                </a:rPr>
                <a:t>세</a:t>
              </a:r>
            </a:p>
          </p:txBody>
        </p:sp>
        <p:sp>
          <p:nvSpPr>
            <p:cNvPr id="246803" name="Rectangle 19"/>
            <p:cNvSpPr>
              <a:spLocks noChangeArrowheads="1"/>
            </p:cNvSpPr>
            <p:nvPr/>
          </p:nvSpPr>
          <p:spPr bwMode="auto">
            <a:xfrm>
              <a:off x="1371600" y="2703513"/>
              <a:ext cx="852487" cy="39370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rgbClr val="5F5F5F"/>
                  </a:solidFill>
                  <a:latin typeface="+mn-ea"/>
                </a:rPr>
                <a:t>OOO</a:t>
              </a:r>
            </a:p>
          </p:txBody>
        </p:sp>
        <p:sp>
          <p:nvSpPr>
            <p:cNvPr id="246804" name="Rectangle 20"/>
            <p:cNvSpPr>
              <a:spLocks noChangeArrowheads="1"/>
            </p:cNvSpPr>
            <p:nvPr/>
          </p:nvSpPr>
          <p:spPr bwMode="auto">
            <a:xfrm>
              <a:off x="3190875" y="3273425"/>
              <a:ext cx="915987" cy="39370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>
                  <a:solidFill>
                    <a:srgbClr val="5F5F5F"/>
                  </a:solidFill>
                  <a:latin typeface="+mn-ea"/>
                </a:rPr>
                <a:t>자영업</a:t>
              </a:r>
            </a:p>
          </p:txBody>
        </p:sp>
        <p:sp>
          <p:nvSpPr>
            <p:cNvPr id="246805" name="Rectangle 21"/>
            <p:cNvSpPr>
              <a:spLocks noChangeArrowheads="1"/>
            </p:cNvSpPr>
            <p:nvPr/>
          </p:nvSpPr>
          <p:spPr bwMode="auto">
            <a:xfrm>
              <a:off x="2325688" y="3273425"/>
              <a:ext cx="744537" cy="39370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rgbClr val="5F5F5F"/>
                  </a:solidFill>
                  <a:latin typeface="+mn-ea"/>
                </a:rPr>
                <a:t>OO</a:t>
              </a:r>
              <a:r>
                <a:rPr lang="ko-KR" altLang="en-US" sz="1000" b="1">
                  <a:solidFill>
                    <a:srgbClr val="5F5F5F"/>
                  </a:solidFill>
                  <a:latin typeface="+mn-ea"/>
                </a:rPr>
                <a:t>세</a:t>
              </a:r>
            </a:p>
          </p:txBody>
        </p:sp>
        <p:sp>
          <p:nvSpPr>
            <p:cNvPr id="246806" name="Rectangle 22"/>
            <p:cNvSpPr>
              <a:spLocks noChangeArrowheads="1"/>
            </p:cNvSpPr>
            <p:nvPr/>
          </p:nvSpPr>
          <p:spPr bwMode="auto">
            <a:xfrm>
              <a:off x="1371600" y="3273425"/>
              <a:ext cx="852487" cy="39370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rgbClr val="5F5F5F"/>
                  </a:solidFill>
                  <a:latin typeface="+mn-ea"/>
                </a:rPr>
                <a:t>OOO</a:t>
              </a:r>
            </a:p>
          </p:txBody>
        </p:sp>
        <p:sp>
          <p:nvSpPr>
            <p:cNvPr id="246807" name="Rectangle 23"/>
            <p:cNvSpPr>
              <a:spLocks noChangeArrowheads="1"/>
            </p:cNvSpPr>
            <p:nvPr/>
          </p:nvSpPr>
          <p:spPr bwMode="auto">
            <a:xfrm>
              <a:off x="3190875" y="3843338"/>
              <a:ext cx="915987" cy="39370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>
                  <a:solidFill>
                    <a:srgbClr val="5F5F5F"/>
                  </a:solidFill>
                  <a:latin typeface="+mn-ea"/>
                </a:rPr>
                <a:t>학생</a:t>
              </a:r>
            </a:p>
          </p:txBody>
        </p:sp>
        <p:sp>
          <p:nvSpPr>
            <p:cNvPr id="246808" name="Rectangle 24"/>
            <p:cNvSpPr>
              <a:spLocks noChangeArrowheads="1"/>
            </p:cNvSpPr>
            <p:nvPr/>
          </p:nvSpPr>
          <p:spPr bwMode="auto">
            <a:xfrm>
              <a:off x="2325688" y="3843338"/>
              <a:ext cx="744537" cy="39370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rgbClr val="5F5F5F"/>
                  </a:solidFill>
                  <a:latin typeface="+mn-ea"/>
                </a:rPr>
                <a:t>OO</a:t>
              </a:r>
              <a:r>
                <a:rPr lang="ko-KR" altLang="en-US" sz="1000" b="1">
                  <a:solidFill>
                    <a:srgbClr val="5F5F5F"/>
                  </a:solidFill>
                  <a:latin typeface="+mn-ea"/>
                </a:rPr>
                <a:t>세</a:t>
              </a:r>
            </a:p>
          </p:txBody>
        </p:sp>
        <p:sp>
          <p:nvSpPr>
            <p:cNvPr id="246809" name="Rectangle 25"/>
            <p:cNvSpPr>
              <a:spLocks noChangeArrowheads="1"/>
            </p:cNvSpPr>
            <p:nvPr/>
          </p:nvSpPr>
          <p:spPr bwMode="auto">
            <a:xfrm>
              <a:off x="1371600" y="3843338"/>
              <a:ext cx="852487" cy="39370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rgbClr val="5F5F5F"/>
                  </a:solidFill>
                  <a:latin typeface="+mn-ea"/>
                </a:rPr>
                <a:t>OOO</a:t>
              </a:r>
            </a:p>
          </p:txBody>
        </p:sp>
        <p:sp>
          <p:nvSpPr>
            <p:cNvPr id="246810" name="Rectangle 26"/>
            <p:cNvSpPr>
              <a:spLocks noChangeArrowheads="1"/>
            </p:cNvSpPr>
            <p:nvPr/>
          </p:nvSpPr>
          <p:spPr bwMode="auto">
            <a:xfrm>
              <a:off x="3190875" y="4413250"/>
              <a:ext cx="915987" cy="39370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>
                  <a:solidFill>
                    <a:srgbClr val="5F5F5F"/>
                  </a:solidFill>
                  <a:latin typeface="+mn-ea"/>
                </a:rPr>
                <a:t>학생</a:t>
              </a:r>
            </a:p>
          </p:txBody>
        </p:sp>
        <p:sp>
          <p:nvSpPr>
            <p:cNvPr id="246811" name="Rectangle 27"/>
            <p:cNvSpPr>
              <a:spLocks noChangeArrowheads="1"/>
            </p:cNvSpPr>
            <p:nvPr/>
          </p:nvSpPr>
          <p:spPr bwMode="auto">
            <a:xfrm>
              <a:off x="2325688" y="4413250"/>
              <a:ext cx="744537" cy="39370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rgbClr val="5F5F5F"/>
                  </a:solidFill>
                  <a:latin typeface="+mn-ea"/>
                </a:rPr>
                <a:t>OO</a:t>
              </a:r>
              <a:r>
                <a:rPr lang="ko-KR" altLang="en-US" sz="1000" b="1">
                  <a:solidFill>
                    <a:srgbClr val="5F5F5F"/>
                  </a:solidFill>
                  <a:latin typeface="+mn-ea"/>
                </a:rPr>
                <a:t>세</a:t>
              </a:r>
            </a:p>
          </p:txBody>
        </p:sp>
        <p:sp>
          <p:nvSpPr>
            <p:cNvPr id="246812" name="Rectangle 28"/>
            <p:cNvSpPr>
              <a:spLocks noChangeArrowheads="1"/>
            </p:cNvSpPr>
            <p:nvPr/>
          </p:nvSpPr>
          <p:spPr bwMode="auto">
            <a:xfrm>
              <a:off x="1371600" y="4413250"/>
              <a:ext cx="852487" cy="39370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rgbClr val="5F5F5F"/>
                  </a:solidFill>
                  <a:latin typeface="+mn-ea"/>
                </a:rPr>
                <a:t>OOO</a:t>
              </a:r>
            </a:p>
          </p:txBody>
        </p:sp>
        <p:sp>
          <p:nvSpPr>
            <p:cNvPr id="246813" name="Rectangle 29"/>
            <p:cNvSpPr>
              <a:spLocks noChangeArrowheads="1"/>
            </p:cNvSpPr>
            <p:nvPr/>
          </p:nvSpPr>
          <p:spPr bwMode="auto">
            <a:xfrm>
              <a:off x="487363" y="2777253"/>
              <a:ext cx="56938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 dirty="0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+mn-ea"/>
                </a:rPr>
                <a:t>아버지</a:t>
              </a:r>
            </a:p>
          </p:txBody>
        </p:sp>
        <p:sp>
          <p:nvSpPr>
            <p:cNvPr id="246814" name="Rectangle 30"/>
            <p:cNvSpPr>
              <a:spLocks noChangeArrowheads="1"/>
            </p:cNvSpPr>
            <p:nvPr/>
          </p:nvSpPr>
          <p:spPr bwMode="auto">
            <a:xfrm>
              <a:off x="487363" y="3347165"/>
              <a:ext cx="56938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+mn-ea"/>
                </a:rPr>
                <a:t>어머니</a:t>
              </a:r>
            </a:p>
          </p:txBody>
        </p:sp>
        <p:sp>
          <p:nvSpPr>
            <p:cNvPr id="246815" name="Rectangle 31"/>
            <p:cNvSpPr>
              <a:spLocks noChangeArrowheads="1"/>
            </p:cNvSpPr>
            <p:nvPr/>
          </p:nvSpPr>
          <p:spPr bwMode="auto">
            <a:xfrm>
              <a:off x="487363" y="3917078"/>
              <a:ext cx="56938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+mn-ea"/>
                </a:rPr>
                <a:t>여동생</a:t>
              </a:r>
            </a:p>
          </p:txBody>
        </p:sp>
        <p:sp>
          <p:nvSpPr>
            <p:cNvPr id="246816" name="Rectangle 32"/>
            <p:cNvSpPr>
              <a:spLocks noChangeArrowheads="1"/>
            </p:cNvSpPr>
            <p:nvPr/>
          </p:nvSpPr>
          <p:spPr bwMode="auto">
            <a:xfrm>
              <a:off x="487363" y="4486990"/>
              <a:ext cx="56938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+mn-ea"/>
                </a:rPr>
                <a:t>남동생</a:t>
              </a:r>
            </a:p>
          </p:txBody>
        </p:sp>
        <p:sp>
          <p:nvSpPr>
            <p:cNvPr id="246817" name="Rectangle 33"/>
            <p:cNvSpPr>
              <a:spLocks noChangeArrowheads="1"/>
            </p:cNvSpPr>
            <p:nvPr/>
          </p:nvSpPr>
          <p:spPr bwMode="auto">
            <a:xfrm>
              <a:off x="357158" y="2080431"/>
              <a:ext cx="80021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200" b="1" dirty="0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+mn-ea"/>
                </a:rPr>
                <a:t>가족사항</a:t>
              </a:r>
            </a:p>
          </p:txBody>
        </p:sp>
      </p:grpSp>
      <p:grpSp>
        <p:nvGrpSpPr>
          <p:cNvPr id="43" name="그룹 42"/>
          <p:cNvGrpSpPr/>
          <p:nvPr/>
        </p:nvGrpSpPr>
        <p:grpSpPr>
          <a:xfrm>
            <a:off x="4843351" y="2080431"/>
            <a:ext cx="3686289" cy="2705891"/>
            <a:chOff x="4843351" y="2080431"/>
            <a:chExt cx="3686289" cy="2705891"/>
          </a:xfrm>
        </p:grpSpPr>
        <p:sp>
          <p:nvSpPr>
            <p:cNvPr id="246818" name="Rectangle 34"/>
            <p:cNvSpPr>
              <a:spLocks noChangeArrowheads="1"/>
            </p:cNvSpPr>
            <p:nvPr/>
          </p:nvSpPr>
          <p:spPr bwMode="auto">
            <a:xfrm>
              <a:off x="4843351" y="2080431"/>
              <a:ext cx="80021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200" b="1" dirty="0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+mn-ea"/>
                </a:rPr>
                <a:t>주거사항</a:t>
              </a:r>
            </a:p>
          </p:txBody>
        </p:sp>
        <p:sp>
          <p:nvSpPr>
            <p:cNvPr id="35" name="AutoShape 29"/>
            <p:cNvSpPr>
              <a:spLocks noChangeArrowheads="1"/>
            </p:cNvSpPr>
            <p:nvPr/>
          </p:nvSpPr>
          <p:spPr bwMode="auto">
            <a:xfrm>
              <a:off x="4929190" y="2590809"/>
              <a:ext cx="3600450" cy="2195513"/>
            </a:xfrm>
            <a:prstGeom prst="roundRect">
              <a:avLst>
                <a:gd name="adj" fmla="val 4894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 dirty="0">
                <a:latin typeface="+mn-ea"/>
              </a:endParaRPr>
            </a:p>
          </p:txBody>
        </p:sp>
        <p:sp>
          <p:nvSpPr>
            <p:cNvPr id="36" name="AutoShape 30"/>
            <p:cNvSpPr>
              <a:spLocks noChangeArrowheads="1"/>
            </p:cNvSpPr>
            <p:nvPr/>
          </p:nvSpPr>
          <p:spPr bwMode="auto">
            <a:xfrm>
              <a:off x="4995865" y="2682884"/>
              <a:ext cx="1079500" cy="612775"/>
            </a:xfrm>
            <a:prstGeom prst="roundRect">
              <a:avLst>
                <a:gd name="adj" fmla="val 16667"/>
              </a:avLst>
            </a:prstGeom>
            <a:solidFill>
              <a:schemeClr val="accent2">
                <a:lumMod val="60000"/>
                <a:lumOff val="40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 dirty="0">
                  <a:solidFill>
                    <a:schemeClr val="bg1"/>
                  </a:solidFill>
                  <a:latin typeface="+mn-ea"/>
                </a:rPr>
                <a:t>결혼여부</a:t>
              </a:r>
            </a:p>
          </p:txBody>
        </p:sp>
        <p:sp>
          <p:nvSpPr>
            <p:cNvPr id="37" name="AutoShape 31"/>
            <p:cNvSpPr>
              <a:spLocks noChangeArrowheads="1"/>
            </p:cNvSpPr>
            <p:nvPr/>
          </p:nvSpPr>
          <p:spPr bwMode="auto">
            <a:xfrm>
              <a:off x="6148390" y="2682884"/>
              <a:ext cx="2303463" cy="61436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□ </a:t>
              </a: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기 혼      ■ 미 혼</a:t>
              </a:r>
            </a:p>
          </p:txBody>
        </p:sp>
        <p:sp>
          <p:nvSpPr>
            <p:cNvPr id="38" name="AutoShape 32"/>
            <p:cNvSpPr>
              <a:spLocks noChangeArrowheads="1"/>
            </p:cNvSpPr>
            <p:nvPr/>
          </p:nvSpPr>
          <p:spPr bwMode="auto">
            <a:xfrm>
              <a:off x="4995865" y="3378209"/>
              <a:ext cx="1079500" cy="612775"/>
            </a:xfrm>
            <a:prstGeom prst="roundRect">
              <a:avLst>
                <a:gd name="adj" fmla="val 16667"/>
              </a:avLst>
            </a:prstGeom>
            <a:solidFill>
              <a:schemeClr val="accent2">
                <a:lumMod val="60000"/>
                <a:lumOff val="40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 dirty="0">
                  <a:solidFill>
                    <a:schemeClr val="bg1"/>
                  </a:solidFill>
                  <a:latin typeface="+mn-ea"/>
                </a:rPr>
                <a:t>주거형태</a:t>
              </a:r>
            </a:p>
          </p:txBody>
        </p:sp>
        <p:sp>
          <p:nvSpPr>
            <p:cNvPr id="39" name="AutoShape 33"/>
            <p:cNvSpPr>
              <a:spLocks noChangeArrowheads="1"/>
            </p:cNvSpPr>
            <p:nvPr/>
          </p:nvSpPr>
          <p:spPr bwMode="auto">
            <a:xfrm>
              <a:off x="6148390" y="3378209"/>
              <a:ext cx="2303463" cy="61436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■ </a:t>
              </a: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자택 □전세 □월세</a:t>
              </a:r>
            </a:p>
          </p:txBody>
        </p:sp>
        <p:sp>
          <p:nvSpPr>
            <p:cNvPr id="40" name="AutoShape 34"/>
            <p:cNvSpPr>
              <a:spLocks noChangeArrowheads="1"/>
            </p:cNvSpPr>
            <p:nvPr/>
          </p:nvSpPr>
          <p:spPr bwMode="auto">
            <a:xfrm>
              <a:off x="4995865" y="4079884"/>
              <a:ext cx="1079500" cy="612775"/>
            </a:xfrm>
            <a:prstGeom prst="roundRect">
              <a:avLst>
                <a:gd name="adj" fmla="val 16667"/>
              </a:avLst>
            </a:prstGeom>
            <a:solidFill>
              <a:schemeClr val="accent2">
                <a:lumMod val="60000"/>
                <a:lumOff val="40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 dirty="0">
                  <a:solidFill>
                    <a:schemeClr val="bg1"/>
                  </a:solidFill>
                  <a:latin typeface="+mn-ea"/>
                </a:rPr>
                <a:t>보훈여부</a:t>
              </a:r>
            </a:p>
          </p:txBody>
        </p:sp>
        <p:sp>
          <p:nvSpPr>
            <p:cNvPr id="41" name="AutoShape 35"/>
            <p:cNvSpPr>
              <a:spLocks noChangeArrowheads="1"/>
            </p:cNvSpPr>
            <p:nvPr/>
          </p:nvSpPr>
          <p:spPr bwMode="auto">
            <a:xfrm>
              <a:off x="6148390" y="4079884"/>
              <a:ext cx="2303463" cy="61436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□ </a:t>
              </a: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대 상    ■ 비 대상</a:t>
              </a:r>
            </a:p>
          </p:txBody>
        </p:sp>
        <p:sp>
          <p:nvSpPr>
            <p:cNvPr id="42" name="AutoShape 32"/>
            <p:cNvSpPr>
              <a:spLocks noChangeArrowheads="1"/>
            </p:cNvSpPr>
            <p:nvPr/>
          </p:nvSpPr>
          <p:spPr bwMode="auto">
            <a:xfrm>
              <a:off x="4995865" y="3387729"/>
              <a:ext cx="1079500" cy="612775"/>
            </a:xfrm>
            <a:prstGeom prst="roundRect">
              <a:avLst>
                <a:gd name="adj" fmla="val 16667"/>
              </a:avLst>
            </a:prstGeom>
            <a:solidFill>
              <a:schemeClr val="accent2">
                <a:lumMod val="60000"/>
                <a:lumOff val="40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 dirty="0">
                  <a:solidFill>
                    <a:schemeClr val="bg1"/>
                  </a:solidFill>
                  <a:latin typeface="+mn-ea"/>
                </a:rPr>
                <a:t>주거형태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학력 및 성적사항</a:t>
            </a:r>
          </a:p>
        </p:txBody>
      </p:sp>
      <p:grpSp>
        <p:nvGrpSpPr>
          <p:cNvPr id="15" name="그룹 14"/>
          <p:cNvGrpSpPr/>
          <p:nvPr/>
        </p:nvGrpSpPr>
        <p:grpSpPr>
          <a:xfrm>
            <a:off x="714348" y="2071678"/>
            <a:ext cx="7786741" cy="1009501"/>
            <a:chOff x="714348" y="2071678"/>
            <a:chExt cx="7786741" cy="1009501"/>
          </a:xfrm>
        </p:grpSpPr>
        <p:sp>
          <p:nvSpPr>
            <p:cNvPr id="28" name="오각형 27"/>
            <p:cNvSpPr/>
            <p:nvPr/>
          </p:nvSpPr>
          <p:spPr>
            <a:xfrm flipH="1">
              <a:off x="1446427" y="2071678"/>
              <a:ext cx="7054662" cy="1009501"/>
            </a:xfrm>
            <a:prstGeom prst="homePlat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>
                <a:lnSpc>
                  <a:spcPct val="150000"/>
                </a:lnSpc>
              </a:pP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9" name="오각형 28"/>
            <p:cNvSpPr/>
            <p:nvPr/>
          </p:nvSpPr>
          <p:spPr>
            <a:xfrm>
              <a:off x="714348" y="2071678"/>
              <a:ext cx="1800895" cy="1009501"/>
            </a:xfrm>
            <a:prstGeom prst="homePlat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0" name="Text Box 17"/>
            <p:cNvSpPr txBox="1">
              <a:spLocks noChangeArrowheads="1"/>
            </p:cNvSpPr>
            <p:nvPr/>
          </p:nvSpPr>
          <p:spPr bwMode="auto">
            <a:xfrm>
              <a:off x="2643174" y="2468399"/>
              <a:ext cx="173196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내용을 입력하십시오</a:t>
              </a:r>
            </a:p>
          </p:txBody>
        </p:sp>
        <p:sp>
          <p:nvSpPr>
            <p:cNvPr id="31" name="모서리가 둥근 직사각형 30"/>
            <p:cNvSpPr/>
            <p:nvPr/>
          </p:nvSpPr>
          <p:spPr>
            <a:xfrm>
              <a:off x="785786" y="2438237"/>
              <a:ext cx="1368332" cy="230465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000" b="1" dirty="0" err="1">
                  <a:solidFill>
                    <a:schemeClr val="bg1"/>
                  </a:solidFill>
                  <a:latin typeface="+mj-ea"/>
                  <a:ea typeface="+mj-ea"/>
                </a:rPr>
                <a:t>년도입력</a:t>
              </a:r>
              <a:endParaRPr lang="ko-KR" altLang="en-US" sz="10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6" name="그룹 15"/>
          <p:cNvGrpSpPr/>
          <p:nvPr/>
        </p:nvGrpSpPr>
        <p:grpSpPr>
          <a:xfrm>
            <a:off x="714348" y="3438369"/>
            <a:ext cx="7786741" cy="1009501"/>
            <a:chOff x="714348" y="3438369"/>
            <a:chExt cx="7786741" cy="1009501"/>
          </a:xfrm>
        </p:grpSpPr>
        <p:sp>
          <p:nvSpPr>
            <p:cNvPr id="32" name="오각형 31"/>
            <p:cNvSpPr/>
            <p:nvPr/>
          </p:nvSpPr>
          <p:spPr>
            <a:xfrm flipH="1">
              <a:off x="1446427" y="3438369"/>
              <a:ext cx="7054662" cy="1009501"/>
            </a:xfrm>
            <a:prstGeom prst="homePlat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50000"/>
                </a:lnSpc>
              </a:pP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3" name="오각형 32"/>
            <p:cNvSpPr/>
            <p:nvPr/>
          </p:nvSpPr>
          <p:spPr>
            <a:xfrm>
              <a:off x="714348" y="3438369"/>
              <a:ext cx="1800895" cy="1009501"/>
            </a:xfrm>
            <a:prstGeom prst="homePlat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4" name="Text Box 17"/>
            <p:cNvSpPr txBox="1">
              <a:spLocks noChangeArrowheads="1"/>
            </p:cNvSpPr>
            <p:nvPr/>
          </p:nvSpPr>
          <p:spPr bwMode="auto">
            <a:xfrm>
              <a:off x="2643174" y="3835090"/>
              <a:ext cx="173196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내용을 입력하십시오</a:t>
              </a:r>
            </a:p>
          </p:txBody>
        </p:sp>
        <p:sp>
          <p:nvSpPr>
            <p:cNvPr id="35" name="모서리가 둥근 직사각형 34"/>
            <p:cNvSpPr/>
            <p:nvPr/>
          </p:nvSpPr>
          <p:spPr>
            <a:xfrm>
              <a:off x="785786" y="3804928"/>
              <a:ext cx="1368332" cy="230465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000" b="1" dirty="0" err="1">
                  <a:solidFill>
                    <a:schemeClr val="bg1"/>
                  </a:solidFill>
                  <a:latin typeface="+mj-ea"/>
                  <a:ea typeface="+mj-ea"/>
                </a:rPr>
                <a:t>년도입력</a:t>
              </a:r>
              <a:endParaRPr lang="ko-KR" altLang="en-US" sz="10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7" name="그룹 16"/>
          <p:cNvGrpSpPr/>
          <p:nvPr/>
        </p:nvGrpSpPr>
        <p:grpSpPr>
          <a:xfrm>
            <a:off x="714348" y="4786322"/>
            <a:ext cx="7786741" cy="1009501"/>
            <a:chOff x="714348" y="4786322"/>
            <a:chExt cx="7786741" cy="1009501"/>
          </a:xfrm>
        </p:grpSpPr>
        <p:sp>
          <p:nvSpPr>
            <p:cNvPr id="36" name="오각형 35"/>
            <p:cNvSpPr/>
            <p:nvPr/>
          </p:nvSpPr>
          <p:spPr>
            <a:xfrm flipH="1">
              <a:off x="1446427" y="4786322"/>
              <a:ext cx="7054662" cy="1009501"/>
            </a:xfrm>
            <a:prstGeom prst="homePlat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>
                <a:lnSpc>
                  <a:spcPct val="150000"/>
                </a:lnSpc>
              </a:pP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7" name="오각형 36"/>
            <p:cNvSpPr/>
            <p:nvPr/>
          </p:nvSpPr>
          <p:spPr>
            <a:xfrm>
              <a:off x="714348" y="4786322"/>
              <a:ext cx="1800895" cy="1009501"/>
            </a:xfrm>
            <a:prstGeom prst="homePlat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8" name="Text Box 17"/>
            <p:cNvSpPr txBox="1">
              <a:spLocks noChangeArrowheads="1"/>
            </p:cNvSpPr>
            <p:nvPr/>
          </p:nvSpPr>
          <p:spPr bwMode="auto">
            <a:xfrm>
              <a:off x="2643174" y="5183043"/>
              <a:ext cx="173196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내용을 입력하십시오</a:t>
              </a:r>
            </a:p>
          </p:txBody>
        </p:sp>
        <p:sp>
          <p:nvSpPr>
            <p:cNvPr id="39" name="모서리가 둥근 직사각형 38"/>
            <p:cNvSpPr/>
            <p:nvPr/>
          </p:nvSpPr>
          <p:spPr>
            <a:xfrm>
              <a:off x="785786" y="5152881"/>
              <a:ext cx="1368332" cy="230465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000" b="1" dirty="0" err="1">
                  <a:solidFill>
                    <a:schemeClr val="bg1"/>
                  </a:solidFill>
                  <a:latin typeface="+mj-ea"/>
                  <a:ea typeface="+mj-ea"/>
                </a:rPr>
                <a:t>년도입력</a:t>
              </a:r>
              <a:endParaRPr lang="ko-KR" altLang="en-US" sz="10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외국어 및 기타 자격사항</a:t>
            </a:r>
          </a:p>
        </p:txBody>
      </p:sp>
      <p:grpSp>
        <p:nvGrpSpPr>
          <p:cNvPr id="16" name="그룹 15"/>
          <p:cNvGrpSpPr/>
          <p:nvPr/>
        </p:nvGrpSpPr>
        <p:grpSpPr>
          <a:xfrm>
            <a:off x="1132394" y="2064268"/>
            <a:ext cx="3855319" cy="4032448"/>
            <a:chOff x="1132394" y="2064268"/>
            <a:chExt cx="3855319" cy="4032448"/>
          </a:xfrm>
        </p:grpSpPr>
        <p:cxnSp>
          <p:nvCxnSpPr>
            <p:cNvPr id="25" name="직선 연결선 24"/>
            <p:cNvCxnSpPr>
              <a:endCxn id="27" idx="1"/>
            </p:cNvCxnSpPr>
            <p:nvPr/>
          </p:nvCxnSpPr>
          <p:spPr>
            <a:xfrm>
              <a:off x="2285984" y="3100671"/>
              <a:ext cx="231823" cy="131524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직선 연결선 25"/>
            <p:cNvCxnSpPr/>
            <p:nvPr/>
          </p:nvCxnSpPr>
          <p:spPr>
            <a:xfrm flipH="1">
              <a:off x="3617557" y="3100671"/>
              <a:ext cx="276195" cy="130805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도넛 26"/>
            <p:cNvSpPr/>
            <p:nvPr/>
          </p:nvSpPr>
          <p:spPr>
            <a:xfrm>
              <a:off x="2285984" y="3000372"/>
              <a:ext cx="1582988" cy="1582986"/>
            </a:xfrm>
            <a:prstGeom prst="donut">
              <a:avLst>
                <a:gd name="adj" fmla="val 10908"/>
              </a:avLst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외국어</a:t>
              </a:r>
            </a:p>
            <a:p>
              <a:pPr algn="ct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자격사항</a:t>
              </a:r>
            </a:p>
          </p:txBody>
        </p:sp>
        <p:sp>
          <p:nvSpPr>
            <p:cNvPr id="28" name="도넛 27"/>
            <p:cNvSpPr/>
            <p:nvPr/>
          </p:nvSpPr>
          <p:spPr>
            <a:xfrm>
              <a:off x="1132394" y="2064268"/>
              <a:ext cx="1335411" cy="1335410"/>
            </a:xfrm>
            <a:prstGeom prst="donut">
              <a:avLst>
                <a:gd name="adj" fmla="val 10908"/>
              </a:avLst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TOFEL</a:t>
              </a:r>
            </a:p>
            <a:p>
              <a:pPr algn="ctr"/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OOO</a:t>
              </a: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점</a:t>
              </a:r>
            </a:p>
          </p:txBody>
        </p:sp>
        <p:sp>
          <p:nvSpPr>
            <p:cNvPr id="29" name="도넛 28"/>
            <p:cNvSpPr/>
            <p:nvPr/>
          </p:nvSpPr>
          <p:spPr>
            <a:xfrm>
              <a:off x="3652302" y="2103881"/>
              <a:ext cx="1335411" cy="1335410"/>
            </a:xfrm>
            <a:prstGeom prst="donut">
              <a:avLst>
                <a:gd name="adj" fmla="val 10908"/>
              </a:avLst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TOEIC</a:t>
              </a:r>
            </a:p>
            <a:p>
              <a:pPr algn="ctr"/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OOO</a:t>
              </a: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점</a:t>
              </a:r>
            </a:p>
          </p:txBody>
        </p:sp>
        <p:cxnSp>
          <p:nvCxnSpPr>
            <p:cNvPr id="31" name="직선 연결선 30"/>
            <p:cNvCxnSpPr/>
            <p:nvPr/>
          </p:nvCxnSpPr>
          <p:spPr>
            <a:xfrm>
              <a:off x="3071802" y="4572008"/>
              <a:ext cx="0" cy="289222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도넛 31"/>
            <p:cNvSpPr/>
            <p:nvPr/>
          </p:nvSpPr>
          <p:spPr>
            <a:xfrm>
              <a:off x="2409772" y="4761306"/>
              <a:ext cx="1335411" cy="1335410"/>
            </a:xfrm>
            <a:prstGeom prst="donut">
              <a:avLst>
                <a:gd name="adj" fmla="val 10908"/>
              </a:avLst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TEPS</a:t>
              </a:r>
            </a:p>
            <a:p>
              <a:pPr algn="ctr"/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OOO</a:t>
              </a: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점</a:t>
              </a:r>
            </a:p>
          </p:txBody>
        </p:sp>
      </p:grpSp>
      <p:grpSp>
        <p:nvGrpSpPr>
          <p:cNvPr id="17" name="그룹 16"/>
          <p:cNvGrpSpPr/>
          <p:nvPr/>
        </p:nvGrpSpPr>
        <p:grpSpPr>
          <a:xfrm>
            <a:off x="6000760" y="3571876"/>
            <a:ext cx="2500330" cy="2143140"/>
            <a:chOff x="6000760" y="3571876"/>
            <a:chExt cx="2500330" cy="2143140"/>
          </a:xfrm>
        </p:grpSpPr>
        <p:sp>
          <p:nvSpPr>
            <p:cNvPr id="33" name="모서리가 둥근 직사각형 32"/>
            <p:cNvSpPr/>
            <p:nvPr/>
          </p:nvSpPr>
          <p:spPr>
            <a:xfrm>
              <a:off x="6000760" y="3571876"/>
              <a:ext cx="2500330" cy="2143140"/>
            </a:xfrm>
            <a:prstGeom prst="roundRect">
              <a:avLst>
                <a:gd name="adj" fmla="val 6889"/>
              </a:avLst>
            </a:prstGeom>
            <a:noFill/>
            <a:ln w="19050">
              <a:solidFill>
                <a:srgbClr val="D48A8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4" name="Text Box 12"/>
            <p:cNvSpPr txBox="1">
              <a:spLocks noChangeArrowheads="1"/>
            </p:cNvSpPr>
            <p:nvPr/>
          </p:nvSpPr>
          <p:spPr bwMode="auto">
            <a:xfrm>
              <a:off x="6887553" y="3714752"/>
              <a:ext cx="78764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+mn-ea"/>
                </a:rPr>
                <a:t>자격증명</a:t>
              </a:r>
            </a:p>
          </p:txBody>
        </p:sp>
        <p:sp>
          <p:nvSpPr>
            <p:cNvPr id="35" name="Text Box 13"/>
            <p:cNvSpPr txBox="1">
              <a:spLocks noChangeArrowheads="1"/>
            </p:cNvSpPr>
            <p:nvPr/>
          </p:nvSpPr>
          <p:spPr bwMode="auto">
            <a:xfrm>
              <a:off x="6194194" y="4214818"/>
              <a:ext cx="216402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내용을 입력하시오</a:t>
              </a: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cxnSp>
          <p:nvCxnSpPr>
            <p:cNvPr id="36" name="직선 연결선 35"/>
            <p:cNvCxnSpPr/>
            <p:nvPr/>
          </p:nvCxnSpPr>
          <p:spPr>
            <a:xfrm>
              <a:off x="6215074" y="4000504"/>
              <a:ext cx="2143140" cy="1588"/>
            </a:xfrm>
            <a:prstGeom prst="line">
              <a:avLst/>
            </a:prstGeom>
            <a:ln w="12700">
              <a:solidFill>
                <a:srgbClr val="D48A88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 Box 13"/>
            <p:cNvSpPr txBox="1">
              <a:spLocks noChangeArrowheads="1"/>
            </p:cNvSpPr>
            <p:nvPr/>
          </p:nvSpPr>
          <p:spPr bwMode="auto">
            <a:xfrm>
              <a:off x="6194194" y="4714884"/>
              <a:ext cx="216402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내용을 입력하시오</a:t>
              </a: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38" name="Text Box 13"/>
            <p:cNvSpPr txBox="1">
              <a:spLocks noChangeArrowheads="1"/>
            </p:cNvSpPr>
            <p:nvPr/>
          </p:nvSpPr>
          <p:spPr bwMode="auto">
            <a:xfrm>
              <a:off x="6194194" y="5214950"/>
              <a:ext cx="216402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내용을 입력하시오</a:t>
              </a: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경력 및 병역사항</a:t>
            </a:r>
          </a:p>
        </p:txBody>
      </p:sp>
      <p:grpSp>
        <p:nvGrpSpPr>
          <p:cNvPr id="28" name="그룹 27"/>
          <p:cNvGrpSpPr/>
          <p:nvPr/>
        </p:nvGrpSpPr>
        <p:grpSpPr>
          <a:xfrm>
            <a:off x="1015263" y="1817560"/>
            <a:ext cx="7460385" cy="1343486"/>
            <a:chOff x="1015263" y="1817560"/>
            <a:chExt cx="7460385" cy="1343486"/>
          </a:xfrm>
        </p:grpSpPr>
        <p:sp>
          <p:nvSpPr>
            <p:cNvPr id="16" name="모서리가 둥근 직사각형 15"/>
            <p:cNvSpPr/>
            <p:nvPr/>
          </p:nvSpPr>
          <p:spPr>
            <a:xfrm>
              <a:off x="1789857" y="1992234"/>
              <a:ext cx="6250834" cy="994138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17" name="모서리가 둥근 직사각형 16"/>
            <p:cNvSpPr/>
            <p:nvPr/>
          </p:nvSpPr>
          <p:spPr>
            <a:xfrm>
              <a:off x="1878096" y="2069440"/>
              <a:ext cx="6074355" cy="83972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lnSpc>
                  <a:spcPct val="150000"/>
                </a:lnSpc>
              </a:pPr>
              <a:endParaRPr lang="ko-KR" altLang="en-US" sz="1000" dirty="0">
                <a:solidFill>
                  <a:prstClr val="black">
                    <a:lumMod val="65000"/>
                    <a:lumOff val="35000"/>
                  </a:prstClr>
                </a:solidFill>
              </a:endParaRPr>
            </a:p>
          </p:txBody>
        </p:sp>
        <p:sp>
          <p:nvSpPr>
            <p:cNvPr id="18" name="타원 17"/>
            <p:cNvSpPr/>
            <p:nvPr/>
          </p:nvSpPr>
          <p:spPr>
            <a:xfrm>
              <a:off x="1015263" y="1817560"/>
              <a:ext cx="1343486" cy="1343486"/>
            </a:xfrm>
            <a:prstGeom prst="ellipse">
              <a:avLst/>
            </a:prstGeom>
            <a:solidFill>
              <a:schemeClr val="bg1"/>
            </a:solidFill>
            <a:ln w="82550">
              <a:solidFill>
                <a:schemeClr val="accent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경력사항</a:t>
              </a:r>
            </a:p>
          </p:txBody>
        </p:sp>
        <p:sp>
          <p:nvSpPr>
            <p:cNvPr id="19" name="도넛 18"/>
            <p:cNvSpPr/>
            <p:nvPr/>
          </p:nvSpPr>
          <p:spPr>
            <a:xfrm>
              <a:off x="1102882" y="1905179"/>
              <a:ext cx="1168249" cy="1168249"/>
            </a:xfrm>
            <a:prstGeom prst="donut">
              <a:avLst>
                <a:gd name="adj" fmla="val 11021"/>
              </a:avLst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tx1"/>
                </a:solidFill>
              </a:endParaRPr>
            </a:p>
          </p:txBody>
        </p:sp>
        <p:sp>
          <p:nvSpPr>
            <p:cNvPr id="29" name="Text Box 11"/>
            <p:cNvSpPr txBox="1">
              <a:spLocks noChangeArrowheads="1"/>
            </p:cNvSpPr>
            <p:nvPr/>
          </p:nvSpPr>
          <p:spPr bwMode="auto">
            <a:xfrm>
              <a:off x="2500298" y="2357430"/>
              <a:ext cx="597535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내용을 입력하십시오</a:t>
              </a:r>
            </a:p>
          </p:txBody>
        </p:sp>
      </p:grpSp>
      <p:grpSp>
        <p:nvGrpSpPr>
          <p:cNvPr id="31" name="그룹 30"/>
          <p:cNvGrpSpPr/>
          <p:nvPr/>
        </p:nvGrpSpPr>
        <p:grpSpPr>
          <a:xfrm>
            <a:off x="1015263" y="3246320"/>
            <a:ext cx="7025428" cy="1343486"/>
            <a:chOff x="1015263" y="3246320"/>
            <a:chExt cx="7025428" cy="1343486"/>
          </a:xfrm>
        </p:grpSpPr>
        <p:sp>
          <p:nvSpPr>
            <p:cNvPr id="24" name="모서리가 둥근 직사각형 23"/>
            <p:cNvSpPr/>
            <p:nvPr/>
          </p:nvSpPr>
          <p:spPr>
            <a:xfrm flipH="1">
              <a:off x="1015263" y="3420994"/>
              <a:ext cx="6250834" cy="994138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25" name="모서리가 둥근 직사각형 24"/>
            <p:cNvSpPr/>
            <p:nvPr/>
          </p:nvSpPr>
          <p:spPr>
            <a:xfrm flipH="1">
              <a:off x="1103503" y="3498200"/>
              <a:ext cx="6074355" cy="83972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lnSpc>
                  <a:spcPct val="150000"/>
                </a:lnSpc>
              </a:pPr>
              <a:endParaRPr lang="ko-KR" altLang="en-US" sz="1000" dirty="0">
                <a:solidFill>
                  <a:prstClr val="black">
                    <a:lumMod val="65000"/>
                    <a:lumOff val="35000"/>
                  </a:prstClr>
                </a:solidFill>
              </a:endParaRPr>
            </a:p>
          </p:txBody>
        </p:sp>
        <p:sp>
          <p:nvSpPr>
            <p:cNvPr id="26" name="타원 25"/>
            <p:cNvSpPr/>
            <p:nvPr/>
          </p:nvSpPr>
          <p:spPr>
            <a:xfrm flipH="1">
              <a:off x="6697205" y="3246320"/>
              <a:ext cx="1343486" cy="1343486"/>
            </a:xfrm>
            <a:prstGeom prst="ellipse">
              <a:avLst/>
            </a:prstGeom>
            <a:solidFill>
              <a:schemeClr val="bg1"/>
            </a:solidFill>
            <a:ln w="825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경력사항</a:t>
              </a:r>
            </a:p>
          </p:txBody>
        </p:sp>
        <p:sp>
          <p:nvSpPr>
            <p:cNvPr id="27" name="도넛 26"/>
            <p:cNvSpPr/>
            <p:nvPr/>
          </p:nvSpPr>
          <p:spPr>
            <a:xfrm flipH="1">
              <a:off x="6784824" y="3333939"/>
              <a:ext cx="1168249" cy="1168249"/>
            </a:xfrm>
            <a:prstGeom prst="donut">
              <a:avLst>
                <a:gd name="adj" fmla="val 11021"/>
              </a:avLst>
            </a:prstGeom>
            <a:solidFill>
              <a:schemeClr val="bg1">
                <a:lumMod val="65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tx1"/>
                </a:solidFill>
              </a:endParaRPr>
            </a:p>
          </p:txBody>
        </p:sp>
        <p:sp>
          <p:nvSpPr>
            <p:cNvPr id="30" name="Text Box 11"/>
            <p:cNvSpPr txBox="1">
              <a:spLocks noChangeArrowheads="1"/>
            </p:cNvSpPr>
            <p:nvPr/>
          </p:nvSpPr>
          <p:spPr bwMode="auto">
            <a:xfrm>
              <a:off x="1214414" y="3786190"/>
              <a:ext cx="597535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내용을 입력하십시오</a:t>
              </a:r>
            </a:p>
          </p:txBody>
        </p:sp>
      </p:grpSp>
      <p:grpSp>
        <p:nvGrpSpPr>
          <p:cNvPr id="33" name="그룹 32"/>
          <p:cNvGrpSpPr/>
          <p:nvPr/>
        </p:nvGrpSpPr>
        <p:grpSpPr>
          <a:xfrm>
            <a:off x="1015263" y="4728720"/>
            <a:ext cx="7460385" cy="1343486"/>
            <a:chOff x="1015263" y="4728720"/>
            <a:chExt cx="7460385" cy="1343486"/>
          </a:xfrm>
        </p:grpSpPr>
        <p:sp>
          <p:nvSpPr>
            <p:cNvPr id="20" name="모서리가 둥근 직사각형 19"/>
            <p:cNvSpPr/>
            <p:nvPr/>
          </p:nvSpPr>
          <p:spPr>
            <a:xfrm>
              <a:off x="1789857" y="4903394"/>
              <a:ext cx="6250834" cy="994138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21" name="모서리가 둥근 직사각형 20"/>
            <p:cNvSpPr/>
            <p:nvPr/>
          </p:nvSpPr>
          <p:spPr>
            <a:xfrm>
              <a:off x="1878096" y="4980600"/>
              <a:ext cx="6074355" cy="83972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lnSpc>
                  <a:spcPct val="150000"/>
                </a:lnSpc>
              </a:pPr>
              <a:r>
                <a:rPr lang="en-US" altLang="ko-KR" sz="1000" dirty="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.</a:t>
              </a:r>
              <a:endParaRPr lang="ko-KR" altLang="en-US" sz="1000" dirty="0">
                <a:solidFill>
                  <a:prstClr val="black">
                    <a:lumMod val="65000"/>
                    <a:lumOff val="35000"/>
                  </a:prstClr>
                </a:solidFill>
              </a:endParaRPr>
            </a:p>
          </p:txBody>
        </p:sp>
        <p:sp>
          <p:nvSpPr>
            <p:cNvPr id="22" name="타원 21"/>
            <p:cNvSpPr/>
            <p:nvPr/>
          </p:nvSpPr>
          <p:spPr>
            <a:xfrm>
              <a:off x="1015263" y="4728720"/>
              <a:ext cx="1343486" cy="1343486"/>
            </a:xfrm>
            <a:prstGeom prst="ellipse">
              <a:avLst/>
            </a:prstGeom>
            <a:solidFill>
              <a:schemeClr val="bg1"/>
            </a:solidFill>
            <a:ln w="82550">
              <a:solidFill>
                <a:schemeClr val="accent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병역사항</a:t>
              </a:r>
            </a:p>
          </p:txBody>
        </p:sp>
        <p:sp>
          <p:nvSpPr>
            <p:cNvPr id="23" name="도넛 22"/>
            <p:cNvSpPr/>
            <p:nvPr/>
          </p:nvSpPr>
          <p:spPr>
            <a:xfrm>
              <a:off x="1102882" y="4816339"/>
              <a:ext cx="1168249" cy="1168249"/>
            </a:xfrm>
            <a:prstGeom prst="donut">
              <a:avLst>
                <a:gd name="adj" fmla="val 11021"/>
              </a:avLst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tx1"/>
                </a:solidFill>
              </a:endParaRPr>
            </a:p>
          </p:txBody>
        </p:sp>
        <p:sp>
          <p:nvSpPr>
            <p:cNvPr id="32" name="Text Box 11"/>
            <p:cNvSpPr txBox="1">
              <a:spLocks noChangeArrowheads="1"/>
            </p:cNvSpPr>
            <p:nvPr/>
          </p:nvSpPr>
          <p:spPr bwMode="auto">
            <a:xfrm>
              <a:off x="2500298" y="5286388"/>
              <a:ext cx="597535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내용을 입력하십시오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이등변 삼각형 17"/>
          <p:cNvSpPr/>
          <p:nvPr/>
        </p:nvSpPr>
        <p:spPr bwMode="auto">
          <a:xfrm rot="16200000">
            <a:off x="3756113" y="1879797"/>
            <a:ext cx="765416" cy="705278"/>
          </a:xfrm>
          <a:prstGeom prst="triangl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100">
              <a:solidFill>
                <a:schemeClr val="bg1"/>
              </a:solidFill>
            </a:endParaRPr>
          </a:p>
        </p:txBody>
      </p:sp>
      <p:sp>
        <p:nvSpPr>
          <p:cNvPr id="19" name="Text Box 4"/>
          <p:cNvSpPr txBox="1">
            <a:spLocks noChangeArrowheads="1"/>
          </p:cNvSpPr>
          <p:nvPr/>
        </p:nvSpPr>
        <p:spPr bwMode="auto">
          <a:xfrm>
            <a:off x="3981965" y="2032383"/>
            <a:ext cx="4507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01</a:t>
            </a:r>
          </a:p>
        </p:txBody>
      </p:sp>
      <p:sp>
        <p:nvSpPr>
          <p:cNvPr id="20" name="Text Box 5"/>
          <p:cNvSpPr txBox="1">
            <a:spLocks noChangeArrowheads="1"/>
          </p:cNvSpPr>
          <p:nvPr/>
        </p:nvSpPr>
        <p:spPr bwMode="auto">
          <a:xfrm>
            <a:off x="4650278" y="2044902"/>
            <a:ext cx="100540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9569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ko-KR" altLang="en-US" sz="16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+mn-ea"/>
              </a:rPr>
              <a:t>성장배경</a:t>
            </a:r>
          </a:p>
        </p:txBody>
      </p:sp>
      <p:sp>
        <p:nvSpPr>
          <p:cNvPr id="21" name="이등변 삼각형 20"/>
          <p:cNvSpPr/>
          <p:nvPr/>
        </p:nvSpPr>
        <p:spPr bwMode="auto">
          <a:xfrm rot="16200000">
            <a:off x="3756113" y="2737053"/>
            <a:ext cx="765416" cy="705278"/>
          </a:xfrm>
          <a:prstGeom prst="triangl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100">
              <a:solidFill>
                <a:schemeClr val="bg1"/>
              </a:solidFill>
            </a:endParaRPr>
          </a:p>
        </p:txBody>
      </p:sp>
      <p:sp>
        <p:nvSpPr>
          <p:cNvPr id="22" name="Text Box 4"/>
          <p:cNvSpPr txBox="1">
            <a:spLocks noChangeArrowheads="1"/>
          </p:cNvSpPr>
          <p:nvPr/>
        </p:nvSpPr>
        <p:spPr bwMode="auto">
          <a:xfrm>
            <a:off x="3981965" y="2889639"/>
            <a:ext cx="4507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02</a:t>
            </a:r>
          </a:p>
        </p:txBody>
      </p:sp>
      <p:sp>
        <p:nvSpPr>
          <p:cNvPr id="23" name="Text Box 5"/>
          <p:cNvSpPr txBox="1">
            <a:spLocks noChangeArrowheads="1"/>
          </p:cNvSpPr>
          <p:nvPr/>
        </p:nvSpPr>
        <p:spPr bwMode="auto">
          <a:xfrm>
            <a:off x="4650278" y="2902158"/>
            <a:ext cx="100540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9569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ko-KR" altLang="en-US" sz="16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+mn-ea"/>
              </a:rPr>
              <a:t>학교생활</a:t>
            </a:r>
          </a:p>
        </p:txBody>
      </p:sp>
      <p:sp>
        <p:nvSpPr>
          <p:cNvPr id="24" name="이등변 삼각형 23"/>
          <p:cNvSpPr/>
          <p:nvPr/>
        </p:nvSpPr>
        <p:spPr bwMode="auto">
          <a:xfrm rot="16200000">
            <a:off x="3756113" y="3594309"/>
            <a:ext cx="765416" cy="705278"/>
          </a:xfrm>
          <a:prstGeom prst="triangl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100">
              <a:solidFill>
                <a:schemeClr val="bg1"/>
              </a:solidFill>
            </a:endParaRPr>
          </a:p>
        </p:txBody>
      </p:sp>
      <p:sp>
        <p:nvSpPr>
          <p:cNvPr id="25" name="Text Box 4"/>
          <p:cNvSpPr txBox="1">
            <a:spLocks noChangeArrowheads="1"/>
          </p:cNvSpPr>
          <p:nvPr/>
        </p:nvSpPr>
        <p:spPr bwMode="auto">
          <a:xfrm>
            <a:off x="3981965" y="3746895"/>
            <a:ext cx="4507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03</a:t>
            </a:r>
          </a:p>
        </p:txBody>
      </p:sp>
      <p:sp>
        <p:nvSpPr>
          <p:cNvPr id="26" name="Text Box 5"/>
          <p:cNvSpPr txBox="1">
            <a:spLocks noChangeArrowheads="1"/>
          </p:cNvSpPr>
          <p:nvPr/>
        </p:nvSpPr>
        <p:spPr bwMode="auto">
          <a:xfrm>
            <a:off x="4650278" y="3759414"/>
            <a:ext cx="217559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9569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ko-KR" altLang="en-US" sz="16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+mn-ea"/>
              </a:rPr>
              <a:t>해외연수 및 해외여행</a:t>
            </a:r>
          </a:p>
        </p:txBody>
      </p:sp>
      <p:sp>
        <p:nvSpPr>
          <p:cNvPr id="28" name="이등변 삼각형 27"/>
          <p:cNvSpPr/>
          <p:nvPr/>
        </p:nvSpPr>
        <p:spPr bwMode="auto">
          <a:xfrm rot="16200000">
            <a:off x="3756113" y="4479603"/>
            <a:ext cx="765416" cy="705278"/>
          </a:xfrm>
          <a:prstGeom prst="triangl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100">
              <a:solidFill>
                <a:schemeClr val="bg1"/>
              </a:solidFill>
            </a:endParaRPr>
          </a:p>
        </p:txBody>
      </p:sp>
      <p:sp>
        <p:nvSpPr>
          <p:cNvPr id="29" name="Text Box 4"/>
          <p:cNvSpPr txBox="1">
            <a:spLocks noChangeArrowheads="1"/>
          </p:cNvSpPr>
          <p:nvPr/>
        </p:nvSpPr>
        <p:spPr bwMode="auto">
          <a:xfrm>
            <a:off x="3981965" y="4632189"/>
            <a:ext cx="4507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04</a:t>
            </a:r>
          </a:p>
        </p:txBody>
      </p:sp>
      <p:sp>
        <p:nvSpPr>
          <p:cNvPr id="30" name="Text Box 5"/>
          <p:cNvSpPr txBox="1">
            <a:spLocks noChangeArrowheads="1"/>
          </p:cNvSpPr>
          <p:nvPr/>
        </p:nvSpPr>
        <p:spPr bwMode="auto">
          <a:xfrm>
            <a:off x="4650278" y="4644708"/>
            <a:ext cx="148790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9569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ko-KR" altLang="en-US" sz="16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+mn-ea"/>
              </a:rPr>
              <a:t>교외활동 내역</a:t>
            </a:r>
          </a:p>
        </p:txBody>
      </p:sp>
      <p:sp>
        <p:nvSpPr>
          <p:cNvPr id="31" name="이등변 삼각형 30"/>
          <p:cNvSpPr/>
          <p:nvPr/>
        </p:nvSpPr>
        <p:spPr bwMode="auto">
          <a:xfrm rot="16200000">
            <a:off x="3756113" y="5336859"/>
            <a:ext cx="765416" cy="705278"/>
          </a:xfrm>
          <a:prstGeom prst="triangl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100">
              <a:solidFill>
                <a:schemeClr val="bg1"/>
              </a:solidFill>
            </a:endParaRPr>
          </a:p>
        </p:txBody>
      </p:sp>
      <p:sp>
        <p:nvSpPr>
          <p:cNvPr id="32" name="Text Box 4"/>
          <p:cNvSpPr txBox="1">
            <a:spLocks noChangeArrowheads="1"/>
          </p:cNvSpPr>
          <p:nvPr/>
        </p:nvSpPr>
        <p:spPr bwMode="auto">
          <a:xfrm>
            <a:off x="3981965" y="5489445"/>
            <a:ext cx="4507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05</a:t>
            </a:r>
          </a:p>
        </p:txBody>
      </p:sp>
      <p:sp>
        <p:nvSpPr>
          <p:cNvPr id="33" name="Text Box 5"/>
          <p:cNvSpPr txBox="1">
            <a:spLocks noChangeArrowheads="1"/>
          </p:cNvSpPr>
          <p:nvPr/>
        </p:nvSpPr>
        <p:spPr bwMode="auto">
          <a:xfrm>
            <a:off x="4650278" y="5501964"/>
            <a:ext cx="182774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9569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ko-KR" altLang="en-US" sz="16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+mn-ea"/>
              </a:rPr>
              <a:t>지원 동기 및 포부</a:t>
            </a:r>
          </a:p>
        </p:txBody>
      </p:sp>
      <p:sp>
        <p:nvSpPr>
          <p:cNvPr id="35" name="TextBox 18"/>
          <p:cNvSpPr txBox="1">
            <a:spLocks noChangeArrowheads="1"/>
          </p:cNvSpPr>
          <p:nvPr/>
        </p:nvSpPr>
        <p:spPr bwMode="auto">
          <a:xfrm rot="20961502">
            <a:off x="1411231" y="748370"/>
            <a:ext cx="1915909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ko-KR" altLang="en-US" sz="27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+mn-ea"/>
              </a:rPr>
              <a:t>자기소개서</a:t>
            </a:r>
            <a:endParaRPr lang="en-US" altLang="ko-KR" sz="2700" b="1" dirty="0">
              <a:solidFill>
                <a:schemeClr val="accent2">
                  <a:lumMod val="60000"/>
                  <a:lumOff val="40000"/>
                </a:schemeClr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성장배경</a:t>
            </a:r>
          </a:p>
        </p:txBody>
      </p:sp>
      <p:grpSp>
        <p:nvGrpSpPr>
          <p:cNvPr id="59" name="그룹 58"/>
          <p:cNvGrpSpPr/>
          <p:nvPr/>
        </p:nvGrpSpPr>
        <p:grpSpPr>
          <a:xfrm flipV="1">
            <a:off x="2792720" y="4046838"/>
            <a:ext cx="3600400" cy="3600400"/>
            <a:chOff x="3527464" y="250850"/>
            <a:chExt cx="3600400" cy="3600400"/>
          </a:xfrm>
        </p:grpSpPr>
        <p:sp>
          <p:nvSpPr>
            <p:cNvPr id="60" name="막힌 원호 59"/>
            <p:cNvSpPr/>
            <p:nvPr/>
          </p:nvSpPr>
          <p:spPr>
            <a:xfrm rot="10800000">
              <a:off x="3527464" y="250850"/>
              <a:ext cx="3600400" cy="3600400"/>
            </a:xfrm>
            <a:prstGeom prst="blockArc">
              <a:avLst>
                <a:gd name="adj1" fmla="val 10800000"/>
                <a:gd name="adj2" fmla="val 13289931"/>
                <a:gd name="adj3" fmla="val 24979"/>
              </a:avLst>
            </a:prstGeom>
            <a:solidFill>
              <a:srgbClr val="D48A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61" name="막힌 원호 60"/>
            <p:cNvSpPr/>
            <p:nvPr/>
          </p:nvSpPr>
          <p:spPr>
            <a:xfrm rot="19102613">
              <a:off x="3527464" y="250850"/>
              <a:ext cx="3600400" cy="3600400"/>
            </a:xfrm>
            <a:prstGeom prst="blockArc">
              <a:avLst>
                <a:gd name="adj1" fmla="val 10800000"/>
                <a:gd name="adj2" fmla="val 13289931"/>
                <a:gd name="adj3" fmla="val 24979"/>
              </a:avLst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62" name="막힌 원호 61"/>
            <p:cNvSpPr/>
            <p:nvPr/>
          </p:nvSpPr>
          <p:spPr>
            <a:xfrm rot="16371034">
              <a:off x="3527464" y="250850"/>
              <a:ext cx="3600400" cy="3600400"/>
            </a:xfrm>
            <a:prstGeom prst="blockArc">
              <a:avLst>
                <a:gd name="adj1" fmla="val 10800000"/>
                <a:gd name="adj2" fmla="val 13289931"/>
                <a:gd name="adj3" fmla="val 24979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63" name="막힌 원호 62"/>
            <p:cNvSpPr/>
            <p:nvPr/>
          </p:nvSpPr>
          <p:spPr>
            <a:xfrm rot="13573689">
              <a:off x="3527464" y="250850"/>
              <a:ext cx="3600400" cy="3600400"/>
            </a:xfrm>
            <a:prstGeom prst="blockArc">
              <a:avLst>
                <a:gd name="adj1" fmla="val 10800000"/>
                <a:gd name="adj2" fmla="val 13289931"/>
                <a:gd name="adj3" fmla="val 24979"/>
              </a:avLst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5" name="그룹 24"/>
          <p:cNvGrpSpPr/>
          <p:nvPr/>
        </p:nvGrpSpPr>
        <p:grpSpPr>
          <a:xfrm>
            <a:off x="435266" y="2060848"/>
            <a:ext cx="8313198" cy="3786190"/>
            <a:chOff x="435266" y="2060848"/>
            <a:chExt cx="8313198" cy="3786190"/>
          </a:xfrm>
        </p:grpSpPr>
        <p:cxnSp>
          <p:nvCxnSpPr>
            <p:cNvPr id="83" name="직선 연결선 82"/>
            <p:cNvCxnSpPr/>
            <p:nvPr/>
          </p:nvCxnSpPr>
          <p:spPr>
            <a:xfrm rot="16200000" flipV="1">
              <a:off x="2444811" y="2623072"/>
              <a:ext cx="857257" cy="447190"/>
            </a:xfrm>
            <a:prstGeom prst="line">
              <a:avLst/>
            </a:prstGeom>
            <a:ln>
              <a:solidFill>
                <a:srgbClr val="D48A88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64" name="직사각형 63"/>
            <p:cNvSpPr/>
            <p:nvPr/>
          </p:nvSpPr>
          <p:spPr>
            <a:xfrm>
              <a:off x="3021070" y="5275558"/>
              <a:ext cx="486030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>
                <a:defRPr/>
              </a:pPr>
              <a:r>
                <a:rPr lang="ko-KR" altLang="en-US" sz="1000" b="1" dirty="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제 목</a:t>
              </a:r>
            </a:p>
          </p:txBody>
        </p:sp>
        <p:sp>
          <p:nvSpPr>
            <p:cNvPr id="65" name="직사각형 64"/>
            <p:cNvSpPr/>
            <p:nvPr/>
          </p:nvSpPr>
          <p:spPr>
            <a:xfrm>
              <a:off x="3806888" y="4418302"/>
              <a:ext cx="486030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>
                <a:defRPr/>
              </a:pPr>
              <a:r>
                <a:rPr lang="ko-KR" altLang="en-US" sz="1000" b="1" dirty="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제 목</a:t>
              </a:r>
            </a:p>
          </p:txBody>
        </p:sp>
        <p:sp>
          <p:nvSpPr>
            <p:cNvPr id="66" name="직사각형 65"/>
            <p:cNvSpPr/>
            <p:nvPr/>
          </p:nvSpPr>
          <p:spPr>
            <a:xfrm>
              <a:off x="4878458" y="4418302"/>
              <a:ext cx="486030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>
                <a:defRPr/>
              </a:pPr>
              <a:r>
                <a:rPr lang="ko-KR" altLang="en-US" sz="1000" b="1" dirty="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제 목</a:t>
              </a:r>
            </a:p>
          </p:txBody>
        </p:sp>
        <p:sp>
          <p:nvSpPr>
            <p:cNvPr id="67" name="직사각형 66"/>
            <p:cNvSpPr/>
            <p:nvPr/>
          </p:nvSpPr>
          <p:spPr>
            <a:xfrm>
              <a:off x="5592838" y="5275558"/>
              <a:ext cx="486030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>
                <a:defRPr/>
              </a:pPr>
              <a:r>
                <a:rPr lang="ko-KR" altLang="en-US" sz="1000" b="1" dirty="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제 목</a:t>
              </a:r>
            </a:p>
          </p:txBody>
        </p:sp>
        <p:sp>
          <p:nvSpPr>
            <p:cNvPr id="68" name="직사각형 67"/>
            <p:cNvSpPr/>
            <p:nvPr/>
          </p:nvSpPr>
          <p:spPr>
            <a:xfrm>
              <a:off x="1909074" y="2060848"/>
              <a:ext cx="1383712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ko-KR" altLang="en-US" sz="1000" b="1" dirty="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내용을 입력하십시오</a:t>
              </a:r>
            </a:p>
          </p:txBody>
        </p:sp>
        <p:sp>
          <p:nvSpPr>
            <p:cNvPr id="69" name="도넛 26"/>
            <p:cNvSpPr/>
            <p:nvPr/>
          </p:nvSpPr>
          <p:spPr>
            <a:xfrm>
              <a:off x="1529824" y="2786698"/>
              <a:ext cx="6120680" cy="3060340"/>
            </a:xfrm>
            <a:custGeom>
              <a:avLst/>
              <a:gdLst/>
              <a:ahLst/>
              <a:cxnLst/>
              <a:rect l="l" t="t" r="r" b="b"/>
              <a:pathLst>
                <a:path w="6120680" h="3060340">
                  <a:moveTo>
                    <a:pt x="3060340" y="0"/>
                  </a:moveTo>
                  <a:cubicBezTo>
                    <a:pt x="4750519" y="0"/>
                    <a:pt x="6120680" y="1370161"/>
                    <a:pt x="6120680" y="3060340"/>
                  </a:cubicBezTo>
                  <a:lnTo>
                    <a:pt x="5999552" y="3060340"/>
                  </a:lnTo>
                  <a:cubicBezTo>
                    <a:pt x="5999552" y="1437058"/>
                    <a:pt x="4683622" y="121128"/>
                    <a:pt x="3060340" y="121128"/>
                  </a:cubicBezTo>
                  <a:cubicBezTo>
                    <a:pt x="1437058" y="121128"/>
                    <a:pt x="121128" y="1437058"/>
                    <a:pt x="121128" y="3060340"/>
                  </a:cubicBezTo>
                  <a:lnTo>
                    <a:pt x="0" y="3060340"/>
                  </a:lnTo>
                  <a:cubicBezTo>
                    <a:pt x="0" y="1370161"/>
                    <a:pt x="1370161" y="0"/>
                    <a:pt x="3060340" y="0"/>
                  </a:cubicBez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72" name="타원 71"/>
            <p:cNvSpPr/>
            <p:nvPr/>
          </p:nvSpPr>
          <p:spPr>
            <a:xfrm flipV="1">
              <a:off x="2989021" y="3149149"/>
              <a:ext cx="216024" cy="216024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6" name="직사각형 75"/>
            <p:cNvSpPr/>
            <p:nvPr/>
          </p:nvSpPr>
          <p:spPr>
            <a:xfrm>
              <a:off x="435266" y="3989674"/>
              <a:ext cx="1383712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ko-KR" altLang="en-US" sz="1000" b="1" dirty="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내용을 입력하십시오</a:t>
              </a:r>
            </a:p>
          </p:txBody>
        </p:sp>
        <p:cxnSp>
          <p:nvCxnSpPr>
            <p:cNvPr id="87" name="직선 연결선 86"/>
            <p:cNvCxnSpPr/>
            <p:nvPr/>
          </p:nvCxnSpPr>
          <p:spPr>
            <a:xfrm rot="5400000" flipH="1" flipV="1">
              <a:off x="5977987" y="2674346"/>
              <a:ext cx="762747" cy="296271"/>
            </a:xfrm>
            <a:prstGeom prst="line">
              <a:avLst/>
            </a:prstGeom>
            <a:ln>
              <a:solidFill>
                <a:srgbClr val="D48A88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89" name="직선 연결선 88"/>
            <p:cNvCxnSpPr/>
            <p:nvPr/>
          </p:nvCxnSpPr>
          <p:spPr>
            <a:xfrm rot="16200000" flipV="1">
              <a:off x="1033497" y="4445029"/>
              <a:ext cx="837012" cy="538293"/>
            </a:xfrm>
            <a:prstGeom prst="line">
              <a:avLst/>
            </a:prstGeom>
            <a:ln>
              <a:solidFill>
                <a:srgbClr val="D48A88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91" name="직선 연결선 90"/>
            <p:cNvCxnSpPr/>
            <p:nvPr/>
          </p:nvCxnSpPr>
          <p:spPr>
            <a:xfrm rot="10800000" flipH="1">
              <a:off x="7507629" y="4275426"/>
              <a:ext cx="406575" cy="841950"/>
            </a:xfrm>
            <a:prstGeom prst="line">
              <a:avLst/>
            </a:prstGeom>
            <a:ln>
              <a:solidFill>
                <a:srgbClr val="D48A88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92" name="직사각형 91"/>
            <p:cNvSpPr/>
            <p:nvPr/>
          </p:nvSpPr>
          <p:spPr>
            <a:xfrm>
              <a:off x="5864554" y="2060848"/>
              <a:ext cx="1383712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ko-KR" altLang="en-US" sz="1000" b="1" dirty="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내용을 입력하십시오</a:t>
              </a:r>
            </a:p>
          </p:txBody>
        </p:sp>
        <p:sp>
          <p:nvSpPr>
            <p:cNvPr id="93" name="직사각형 92"/>
            <p:cNvSpPr/>
            <p:nvPr/>
          </p:nvSpPr>
          <p:spPr>
            <a:xfrm>
              <a:off x="7364752" y="3989674"/>
              <a:ext cx="1383712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ko-KR" altLang="en-US" sz="1000" b="1" dirty="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내용을 입력하십시오</a:t>
              </a:r>
            </a:p>
          </p:txBody>
        </p:sp>
        <p:sp>
          <p:nvSpPr>
            <p:cNvPr id="94" name="타원 93"/>
            <p:cNvSpPr/>
            <p:nvPr/>
          </p:nvSpPr>
          <p:spPr>
            <a:xfrm flipV="1">
              <a:off x="1584865" y="5009364"/>
              <a:ext cx="216024" cy="216024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5" name="타원 94"/>
            <p:cNvSpPr/>
            <p:nvPr/>
          </p:nvSpPr>
          <p:spPr>
            <a:xfrm flipV="1">
              <a:off x="7386805" y="5009364"/>
              <a:ext cx="216024" cy="216024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6" name="타원 95"/>
            <p:cNvSpPr/>
            <p:nvPr/>
          </p:nvSpPr>
          <p:spPr>
            <a:xfrm flipV="1">
              <a:off x="6049361" y="3149149"/>
              <a:ext cx="216024" cy="216024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학교생활</a:t>
            </a:r>
          </a:p>
        </p:txBody>
      </p:sp>
      <p:grpSp>
        <p:nvGrpSpPr>
          <p:cNvPr id="15" name="그룹 14"/>
          <p:cNvGrpSpPr/>
          <p:nvPr/>
        </p:nvGrpSpPr>
        <p:grpSpPr>
          <a:xfrm>
            <a:off x="714348" y="2205185"/>
            <a:ext cx="7786741" cy="1009501"/>
            <a:chOff x="714348" y="2205185"/>
            <a:chExt cx="7786741" cy="1009501"/>
          </a:xfrm>
        </p:grpSpPr>
        <p:sp>
          <p:nvSpPr>
            <p:cNvPr id="20" name="오각형 19"/>
            <p:cNvSpPr/>
            <p:nvPr/>
          </p:nvSpPr>
          <p:spPr>
            <a:xfrm flipH="1">
              <a:off x="1446427" y="2205185"/>
              <a:ext cx="7054662" cy="1009501"/>
            </a:xfrm>
            <a:prstGeom prst="homePlat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50000"/>
                </a:lnSpc>
              </a:pP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1" name="오각형 20"/>
            <p:cNvSpPr/>
            <p:nvPr/>
          </p:nvSpPr>
          <p:spPr>
            <a:xfrm>
              <a:off x="714348" y="2205185"/>
              <a:ext cx="1800895" cy="1009501"/>
            </a:xfrm>
            <a:prstGeom prst="homePlat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2" name="Text Box 17"/>
            <p:cNvSpPr txBox="1">
              <a:spLocks noChangeArrowheads="1"/>
            </p:cNvSpPr>
            <p:nvPr/>
          </p:nvSpPr>
          <p:spPr bwMode="auto">
            <a:xfrm>
              <a:off x="2643174" y="2601906"/>
              <a:ext cx="173196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내용을 입력하십시오</a:t>
              </a:r>
            </a:p>
          </p:txBody>
        </p:sp>
        <p:sp>
          <p:nvSpPr>
            <p:cNvPr id="23" name="모서리가 둥근 직사각형 22"/>
            <p:cNvSpPr/>
            <p:nvPr/>
          </p:nvSpPr>
          <p:spPr>
            <a:xfrm>
              <a:off x="785786" y="2571744"/>
              <a:ext cx="1368332" cy="230465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OO</a:t>
              </a: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시절</a:t>
              </a:r>
            </a:p>
          </p:txBody>
        </p:sp>
      </p:grpSp>
      <p:grpSp>
        <p:nvGrpSpPr>
          <p:cNvPr id="16" name="그룹 15"/>
          <p:cNvGrpSpPr/>
          <p:nvPr/>
        </p:nvGrpSpPr>
        <p:grpSpPr>
          <a:xfrm>
            <a:off x="714348" y="3571876"/>
            <a:ext cx="7786741" cy="1009501"/>
            <a:chOff x="714348" y="3571876"/>
            <a:chExt cx="7786741" cy="1009501"/>
          </a:xfrm>
        </p:grpSpPr>
        <p:sp>
          <p:nvSpPr>
            <p:cNvPr id="24" name="오각형 23"/>
            <p:cNvSpPr/>
            <p:nvPr/>
          </p:nvSpPr>
          <p:spPr>
            <a:xfrm flipH="1">
              <a:off x="1446427" y="3571876"/>
              <a:ext cx="7054662" cy="1009501"/>
            </a:xfrm>
            <a:prstGeom prst="homePlat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50000"/>
                </a:lnSpc>
              </a:pP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5" name="오각형 24"/>
            <p:cNvSpPr/>
            <p:nvPr/>
          </p:nvSpPr>
          <p:spPr>
            <a:xfrm>
              <a:off x="714348" y="3571876"/>
              <a:ext cx="1800895" cy="1009501"/>
            </a:xfrm>
            <a:prstGeom prst="homePlat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6" name="Text Box 17"/>
            <p:cNvSpPr txBox="1">
              <a:spLocks noChangeArrowheads="1"/>
            </p:cNvSpPr>
            <p:nvPr/>
          </p:nvSpPr>
          <p:spPr bwMode="auto">
            <a:xfrm>
              <a:off x="2643174" y="3968597"/>
              <a:ext cx="173196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내용을 입력하십시오</a:t>
              </a:r>
            </a:p>
          </p:txBody>
        </p:sp>
        <p:sp>
          <p:nvSpPr>
            <p:cNvPr id="27" name="모서리가 둥근 직사각형 26"/>
            <p:cNvSpPr/>
            <p:nvPr/>
          </p:nvSpPr>
          <p:spPr>
            <a:xfrm>
              <a:off x="785786" y="3938435"/>
              <a:ext cx="1368332" cy="230465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OO</a:t>
              </a: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시절</a:t>
              </a:r>
            </a:p>
          </p:txBody>
        </p:sp>
      </p:grpSp>
      <p:grpSp>
        <p:nvGrpSpPr>
          <p:cNvPr id="17" name="그룹 16"/>
          <p:cNvGrpSpPr/>
          <p:nvPr/>
        </p:nvGrpSpPr>
        <p:grpSpPr>
          <a:xfrm>
            <a:off x="714348" y="4919829"/>
            <a:ext cx="7786741" cy="1009501"/>
            <a:chOff x="714348" y="4919829"/>
            <a:chExt cx="7786741" cy="1009501"/>
          </a:xfrm>
        </p:grpSpPr>
        <p:sp>
          <p:nvSpPr>
            <p:cNvPr id="28" name="오각형 27"/>
            <p:cNvSpPr/>
            <p:nvPr/>
          </p:nvSpPr>
          <p:spPr>
            <a:xfrm flipH="1">
              <a:off x="1446427" y="4919829"/>
              <a:ext cx="7054662" cy="1009501"/>
            </a:xfrm>
            <a:prstGeom prst="homePlat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>
                <a:lnSpc>
                  <a:spcPct val="150000"/>
                </a:lnSpc>
              </a:pP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9" name="오각형 28"/>
            <p:cNvSpPr/>
            <p:nvPr/>
          </p:nvSpPr>
          <p:spPr>
            <a:xfrm>
              <a:off x="714348" y="4919829"/>
              <a:ext cx="1800895" cy="1009501"/>
            </a:xfrm>
            <a:prstGeom prst="homePlat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0" name="Text Box 17"/>
            <p:cNvSpPr txBox="1">
              <a:spLocks noChangeArrowheads="1"/>
            </p:cNvSpPr>
            <p:nvPr/>
          </p:nvSpPr>
          <p:spPr bwMode="auto">
            <a:xfrm>
              <a:off x="2643174" y="5316550"/>
              <a:ext cx="173196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내용을 입력하십시오</a:t>
              </a:r>
            </a:p>
          </p:txBody>
        </p:sp>
        <p:sp>
          <p:nvSpPr>
            <p:cNvPr id="31" name="모서리가 둥근 직사각형 30"/>
            <p:cNvSpPr/>
            <p:nvPr/>
          </p:nvSpPr>
          <p:spPr>
            <a:xfrm>
              <a:off x="785786" y="5286388"/>
              <a:ext cx="1368332" cy="230465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OO</a:t>
              </a: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시절</a:t>
              </a: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해외연수 및 해외여행</a:t>
            </a:r>
          </a:p>
        </p:txBody>
      </p:sp>
      <p:grpSp>
        <p:nvGrpSpPr>
          <p:cNvPr id="18" name="그룹 17"/>
          <p:cNvGrpSpPr/>
          <p:nvPr/>
        </p:nvGrpSpPr>
        <p:grpSpPr>
          <a:xfrm>
            <a:off x="1015263" y="1817560"/>
            <a:ext cx="7460385" cy="1343486"/>
            <a:chOff x="1015263" y="1817560"/>
            <a:chExt cx="7460385" cy="1343486"/>
          </a:xfrm>
        </p:grpSpPr>
        <p:sp>
          <p:nvSpPr>
            <p:cNvPr id="31" name="모서리가 둥근 직사각형 30"/>
            <p:cNvSpPr/>
            <p:nvPr/>
          </p:nvSpPr>
          <p:spPr>
            <a:xfrm>
              <a:off x="1789857" y="1992234"/>
              <a:ext cx="6250834" cy="994138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32" name="모서리가 둥근 직사각형 31"/>
            <p:cNvSpPr/>
            <p:nvPr/>
          </p:nvSpPr>
          <p:spPr>
            <a:xfrm>
              <a:off x="1878096" y="2069440"/>
              <a:ext cx="6074355" cy="83972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lnSpc>
                  <a:spcPct val="150000"/>
                </a:lnSpc>
              </a:pPr>
              <a:endParaRPr lang="ko-KR" altLang="en-US" sz="1000" dirty="0">
                <a:solidFill>
                  <a:prstClr val="black">
                    <a:lumMod val="65000"/>
                    <a:lumOff val="35000"/>
                  </a:prstClr>
                </a:solidFill>
              </a:endParaRPr>
            </a:p>
          </p:txBody>
        </p:sp>
        <p:sp>
          <p:nvSpPr>
            <p:cNvPr id="33" name="타원 32"/>
            <p:cNvSpPr/>
            <p:nvPr/>
          </p:nvSpPr>
          <p:spPr>
            <a:xfrm>
              <a:off x="1015263" y="1817560"/>
              <a:ext cx="1343486" cy="1343486"/>
            </a:xfrm>
            <a:prstGeom prst="ellipse">
              <a:avLst/>
            </a:prstGeom>
            <a:solidFill>
              <a:schemeClr val="bg1"/>
            </a:solidFill>
            <a:ln w="82550">
              <a:solidFill>
                <a:schemeClr val="accent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해외연수</a:t>
              </a:r>
            </a:p>
          </p:txBody>
        </p:sp>
        <p:sp>
          <p:nvSpPr>
            <p:cNvPr id="34" name="도넛 33"/>
            <p:cNvSpPr/>
            <p:nvPr/>
          </p:nvSpPr>
          <p:spPr>
            <a:xfrm>
              <a:off x="1102882" y="1905179"/>
              <a:ext cx="1168249" cy="1168249"/>
            </a:xfrm>
            <a:prstGeom prst="donut">
              <a:avLst>
                <a:gd name="adj" fmla="val 11021"/>
              </a:avLst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tx1"/>
                </a:solidFill>
              </a:endParaRPr>
            </a:p>
          </p:txBody>
        </p:sp>
        <p:sp>
          <p:nvSpPr>
            <p:cNvPr id="43" name="Text Box 11"/>
            <p:cNvSpPr txBox="1">
              <a:spLocks noChangeArrowheads="1"/>
            </p:cNvSpPr>
            <p:nvPr/>
          </p:nvSpPr>
          <p:spPr bwMode="auto">
            <a:xfrm>
              <a:off x="2500298" y="2357430"/>
              <a:ext cx="597535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내용을 입력하십시오</a:t>
              </a:r>
            </a:p>
          </p:txBody>
        </p:sp>
      </p:grpSp>
      <p:grpSp>
        <p:nvGrpSpPr>
          <p:cNvPr id="20" name="그룹 19"/>
          <p:cNvGrpSpPr/>
          <p:nvPr/>
        </p:nvGrpSpPr>
        <p:grpSpPr>
          <a:xfrm>
            <a:off x="1015263" y="4728720"/>
            <a:ext cx="7460385" cy="1343486"/>
            <a:chOff x="1015263" y="4728720"/>
            <a:chExt cx="7460385" cy="1343486"/>
          </a:xfrm>
        </p:grpSpPr>
        <p:sp>
          <p:nvSpPr>
            <p:cNvPr id="35" name="모서리가 둥근 직사각형 34"/>
            <p:cNvSpPr/>
            <p:nvPr/>
          </p:nvSpPr>
          <p:spPr>
            <a:xfrm>
              <a:off x="1789857" y="4903394"/>
              <a:ext cx="6250834" cy="994138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36" name="모서리가 둥근 직사각형 35"/>
            <p:cNvSpPr/>
            <p:nvPr/>
          </p:nvSpPr>
          <p:spPr>
            <a:xfrm>
              <a:off x="1878096" y="4980600"/>
              <a:ext cx="6074355" cy="83972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lnSpc>
                  <a:spcPct val="150000"/>
                </a:lnSpc>
              </a:pPr>
              <a:r>
                <a:rPr lang="en-US" altLang="ko-KR" sz="1000" dirty="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.</a:t>
              </a:r>
              <a:endParaRPr lang="ko-KR" altLang="en-US" sz="1000" dirty="0">
                <a:solidFill>
                  <a:prstClr val="black">
                    <a:lumMod val="65000"/>
                    <a:lumOff val="35000"/>
                  </a:prstClr>
                </a:solidFill>
              </a:endParaRPr>
            </a:p>
          </p:txBody>
        </p:sp>
        <p:sp>
          <p:nvSpPr>
            <p:cNvPr id="37" name="타원 36"/>
            <p:cNvSpPr/>
            <p:nvPr/>
          </p:nvSpPr>
          <p:spPr>
            <a:xfrm>
              <a:off x="1015263" y="4728720"/>
              <a:ext cx="1343486" cy="1343486"/>
            </a:xfrm>
            <a:prstGeom prst="ellipse">
              <a:avLst/>
            </a:prstGeom>
            <a:solidFill>
              <a:schemeClr val="bg1"/>
            </a:solidFill>
            <a:ln w="82550">
              <a:solidFill>
                <a:schemeClr val="accent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해외여행</a:t>
              </a:r>
            </a:p>
          </p:txBody>
        </p:sp>
        <p:sp>
          <p:nvSpPr>
            <p:cNvPr id="38" name="도넛 37"/>
            <p:cNvSpPr/>
            <p:nvPr/>
          </p:nvSpPr>
          <p:spPr>
            <a:xfrm>
              <a:off x="1102882" y="4816339"/>
              <a:ext cx="1168249" cy="1168249"/>
            </a:xfrm>
            <a:prstGeom prst="donut">
              <a:avLst>
                <a:gd name="adj" fmla="val 11021"/>
              </a:avLst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tx1"/>
                </a:solidFill>
              </a:endParaRPr>
            </a:p>
          </p:txBody>
        </p:sp>
        <p:sp>
          <p:nvSpPr>
            <p:cNvPr id="45" name="Text Box 11"/>
            <p:cNvSpPr txBox="1">
              <a:spLocks noChangeArrowheads="1"/>
            </p:cNvSpPr>
            <p:nvPr/>
          </p:nvSpPr>
          <p:spPr bwMode="auto">
            <a:xfrm>
              <a:off x="2500298" y="5286388"/>
              <a:ext cx="597535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내용을 입력하십시오</a:t>
              </a:r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1015263" y="3246320"/>
            <a:ext cx="7025428" cy="1343486"/>
            <a:chOff x="1015263" y="3246320"/>
            <a:chExt cx="7025428" cy="1343486"/>
          </a:xfrm>
        </p:grpSpPr>
        <p:sp>
          <p:nvSpPr>
            <p:cNvPr id="23" name="모서리가 둥근 직사각형 22"/>
            <p:cNvSpPr/>
            <p:nvPr/>
          </p:nvSpPr>
          <p:spPr>
            <a:xfrm flipH="1">
              <a:off x="1015263" y="3420994"/>
              <a:ext cx="6250834" cy="994138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24" name="모서리가 둥근 직사각형 23"/>
            <p:cNvSpPr/>
            <p:nvPr/>
          </p:nvSpPr>
          <p:spPr>
            <a:xfrm flipH="1">
              <a:off x="1103503" y="3498200"/>
              <a:ext cx="6074355" cy="83972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lnSpc>
                  <a:spcPct val="150000"/>
                </a:lnSpc>
              </a:pPr>
              <a:endParaRPr lang="ko-KR" altLang="en-US" sz="1000" dirty="0">
                <a:solidFill>
                  <a:prstClr val="black">
                    <a:lumMod val="65000"/>
                    <a:lumOff val="35000"/>
                  </a:prstClr>
                </a:solidFill>
              </a:endParaRPr>
            </a:p>
          </p:txBody>
        </p:sp>
        <p:sp>
          <p:nvSpPr>
            <p:cNvPr id="25" name="타원 24"/>
            <p:cNvSpPr/>
            <p:nvPr/>
          </p:nvSpPr>
          <p:spPr>
            <a:xfrm flipH="1">
              <a:off x="6697205" y="3246320"/>
              <a:ext cx="1343486" cy="1343486"/>
            </a:xfrm>
            <a:prstGeom prst="ellipse">
              <a:avLst/>
            </a:prstGeom>
            <a:solidFill>
              <a:schemeClr val="bg1"/>
            </a:solidFill>
            <a:ln w="825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해외여행</a:t>
              </a:r>
            </a:p>
          </p:txBody>
        </p:sp>
        <p:sp>
          <p:nvSpPr>
            <p:cNvPr id="26" name="도넛 25"/>
            <p:cNvSpPr/>
            <p:nvPr/>
          </p:nvSpPr>
          <p:spPr>
            <a:xfrm flipH="1">
              <a:off x="6784824" y="3333939"/>
              <a:ext cx="1168249" cy="1168249"/>
            </a:xfrm>
            <a:prstGeom prst="donut">
              <a:avLst>
                <a:gd name="adj" fmla="val 11021"/>
              </a:avLst>
            </a:prstGeom>
            <a:solidFill>
              <a:schemeClr val="bg1">
                <a:lumMod val="65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tx1"/>
                </a:solidFill>
              </a:endParaRPr>
            </a:p>
          </p:txBody>
        </p:sp>
        <p:sp>
          <p:nvSpPr>
            <p:cNvPr id="27" name="Text Box 11"/>
            <p:cNvSpPr txBox="1">
              <a:spLocks noChangeArrowheads="1"/>
            </p:cNvSpPr>
            <p:nvPr/>
          </p:nvSpPr>
          <p:spPr bwMode="auto">
            <a:xfrm>
              <a:off x="1214414" y="3786190"/>
              <a:ext cx="597535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내용을 입력하십시오</a:t>
              </a: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교외활동 내역</a:t>
            </a:r>
          </a:p>
        </p:txBody>
      </p:sp>
      <p:grpSp>
        <p:nvGrpSpPr>
          <p:cNvPr id="11" name="그룹 10"/>
          <p:cNvGrpSpPr/>
          <p:nvPr/>
        </p:nvGrpSpPr>
        <p:grpSpPr>
          <a:xfrm>
            <a:off x="1214414" y="1714489"/>
            <a:ext cx="6416693" cy="1989160"/>
            <a:chOff x="1214414" y="1714489"/>
            <a:chExt cx="6416693" cy="1989160"/>
          </a:xfrm>
        </p:grpSpPr>
        <p:sp>
          <p:nvSpPr>
            <p:cNvPr id="12" name="Rectangle 7"/>
            <p:cNvSpPr>
              <a:spLocks noChangeArrowheads="1"/>
            </p:cNvSpPr>
            <p:nvPr/>
          </p:nvSpPr>
          <p:spPr bwMode="auto">
            <a:xfrm>
              <a:off x="1746227" y="1714489"/>
              <a:ext cx="5884880" cy="198916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accent2">
                  <a:lumMod val="40000"/>
                  <a:lumOff val="60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13" name="Oval 9"/>
            <p:cNvSpPr>
              <a:spLocks noChangeArrowheads="1"/>
            </p:cNvSpPr>
            <p:nvPr/>
          </p:nvSpPr>
          <p:spPr bwMode="auto">
            <a:xfrm>
              <a:off x="1236639" y="2195529"/>
              <a:ext cx="981075" cy="981075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14" name="Text Box 10"/>
            <p:cNvSpPr txBox="1">
              <a:spLocks noChangeArrowheads="1"/>
            </p:cNvSpPr>
            <p:nvPr/>
          </p:nvSpPr>
          <p:spPr bwMode="auto">
            <a:xfrm>
              <a:off x="1214414" y="2571607"/>
              <a:ext cx="1044575" cy="24622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chemeClr val="bg1"/>
                  </a:solidFill>
                  <a:latin typeface="+mn-ea"/>
                </a:rPr>
                <a:t>제목 입력</a:t>
              </a:r>
            </a:p>
          </p:txBody>
        </p:sp>
        <p:sp>
          <p:nvSpPr>
            <p:cNvPr id="15" name="Text Box 24"/>
            <p:cNvSpPr txBox="1">
              <a:spLocks noChangeArrowheads="1"/>
            </p:cNvSpPr>
            <p:nvPr/>
          </p:nvSpPr>
          <p:spPr bwMode="auto">
            <a:xfrm>
              <a:off x="2322489" y="2579544"/>
              <a:ext cx="417671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내용을 입력하십시오</a:t>
              </a:r>
            </a:p>
          </p:txBody>
        </p:sp>
      </p:grpSp>
      <p:grpSp>
        <p:nvGrpSpPr>
          <p:cNvPr id="20" name="그룹 19"/>
          <p:cNvGrpSpPr/>
          <p:nvPr/>
        </p:nvGrpSpPr>
        <p:grpSpPr>
          <a:xfrm>
            <a:off x="1214414" y="4071942"/>
            <a:ext cx="6416693" cy="1989160"/>
            <a:chOff x="1214414" y="4071942"/>
            <a:chExt cx="6416693" cy="1989160"/>
          </a:xfrm>
        </p:grpSpPr>
        <p:sp>
          <p:nvSpPr>
            <p:cNvPr id="16" name="Rectangle 7"/>
            <p:cNvSpPr>
              <a:spLocks noChangeArrowheads="1"/>
            </p:cNvSpPr>
            <p:nvPr/>
          </p:nvSpPr>
          <p:spPr bwMode="auto">
            <a:xfrm>
              <a:off x="1746227" y="4071942"/>
              <a:ext cx="5884880" cy="198916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17" name="Oval 9"/>
            <p:cNvSpPr>
              <a:spLocks noChangeArrowheads="1"/>
            </p:cNvSpPr>
            <p:nvPr/>
          </p:nvSpPr>
          <p:spPr bwMode="auto">
            <a:xfrm>
              <a:off x="1236639" y="4552982"/>
              <a:ext cx="981075" cy="981075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18" name="Text Box 10"/>
            <p:cNvSpPr txBox="1">
              <a:spLocks noChangeArrowheads="1"/>
            </p:cNvSpPr>
            <p:nvPr/>
          </p:nvSpPr>
          <p:spPr bwMode="auto">
            <a:xfrm>
              <a:off x="1214414" y="4929060"/>
              <a:ext cx="1044575" cy="24622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chemeClr val="bg1"/>
                  </a:solidFill>
                  <a:latin typeface="+mn-ea"/>
                </a:rPr>
                <a:t>제목 입력</a:t>
              </a:r>
            </a:p>
          </p:txBody>
        </p:sp>
        <p:sp>
          <p:nvSpPr>
            <p:cNvPr id="19" name="Text Box 24"/>
            <p:cNvSpPr txBox="1">
              <a:spLocks noChangeArrowheads="1"/>
            </p:cNvSpPr>
            <p:nvPr/>
          </p:nvSpPr>
          <p:spPr bwMode="auto">
            <a:xfrm>
              <a:off x="2322489" y="4936997"/>
              <a:ext cx="417671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내용을 입력하십시오</a:t>
              </a: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지원동기 및 포부</a:t>
            </a:r>
          </a:p>
        </p:txBody>
      </p:sp>
      <p:sp>
        <p:nvSpPr>
          <p:cNvPr id="18" name="도넛 17"/>
          <p:cNvSpPr/>
          <p:nvPr/>
        </p:nvSpPr>
        <p:spPr>
          <a:xfrm>
            <a:off x="1169541" y="2761796"/>
            <a:ext cx="1871514" cy="1871512"/>
          </a:xfrm>
          <a:prstGeom prst="donut">
            <a:avLst>
              <a:gd name="adj" fmla="val 8951"/>
            </a:avLst>
          </a:prstGeom>
          <a:solidFill>
            <a:srgbClr val="D48A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포부를</a:t>
            </a:r>
            <a:endParaRPr lang="en-US" altLang="ko-KR" sz="1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r>
              <a:rPr lang="ko-KR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입력해</a:t>
            </a:r>
            <a:endParaRPr lang="en-US" altLang="ko-KR" sz="1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r>
              <a:rPr lang="ko-KR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주십시오</a:t>
            </a:r>
            <a:endParaRPr lang="en-US" altLang="ko-KR" sz="1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0" name="그룹 9"/>
          <p:cNvGrpSpPr/>
          <p:nvPr/>
        </p:nvGrpSpPr>
        <p:grpSpPr>
          <a:xfrm>
            <a:off x="4903366" y="1404892"/>
            <a:ext cx="2832228" cy="4595876"/>
            <a:chOff x="4903366" y="1404892"/>
            <a:chExt cx="2832228" cy="4595876"/>
          </a:xfrm>
        </p:grpSpPr>
        <p:cxnSp>
          <p:nvCxnSpPr>
            <p:cNvPr id="15" name="직선 연결선 14"/>
            <p:cNvCxnSpPr/>
            <p:nvPr/>
          </p:nvCxnSpPr>
          <p:spPr>
            <a:xfrm>
              <a:off x="6137034" y="2686484"/>
              <a:ext cx="385500" cy="424551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/>
            <p:nvPr/>
          </p:nvCxnSpPr>
          <p:spPr>
            <a:xfrm flipH="1">
              <a:off x="6238024" y="4208757"/>
              <a:ext cx="284510" cy="424551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도넛 20"/>
            <p:cNvSpPr/>
            <p:nvPr/>
          </p:nvSpPr>
          <p:spPr>
            <a:xfrm>
              <a:off x="4903366" y="1404892"/>
              <a:ext cx="1585567" cy="1585565"/>
            </a:xfrm>
            <a:prstGeom prst="donut">
              <a:avLst>
                <a:gd name="adj" fmla="val 14398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지원동기를</a:t>
              </a: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  <a:p>
              <a:pPr algn="ct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입력하십시오</a:t>
              </a: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5" name="도넛 24"/>
            <p:cNvSpPr/>
            <p:nvPr/>
          </p:nvSpPr>
          <p:spPr>
            <a:xfrm>
              <a:off x="6150027" y="2904522"/>
              <a:ext cx="1585567" cy="1585565"/>
            </a:xfrm>
            <a:prstGeom prst="donut">
              <a:avLst>
                <a:gd name="adj" fmla="val 14398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지원동기를</a:t>
              </a: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  <a:p>
              <a:pPr algn="ct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입력하십시오</a:t>
              </a: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9" name="도넛 28"/>
            <p:cNvSpPr/>
            <p:nvPr/>
          </p:nvSpPr>
          <p:spPr>
            <a:xfrm>
              <a:off x="4903366" y="4415203"/>
              <a:ext cx="1585567" cy="1585565"/>
            </a:xfrm>
            <a:prstGeom prst="donut">
              <a:avLst>
                <a:gd name="adj" fmla="val 14398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지원동기를</a:t>
              </a: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  <a:p>
              <a:pPr algn="ct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입력하십시오</a:t>
              </a: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33" name="오른쪽 화살표 32"/>
          <p:cNvSpPr/>
          <p:nvPr/>
        </p:nvSpPr>
        <p:spPr>
          <a:xfrm flipH="1">
            <a:off x="3643306" y="3500438"/>
            <a:ext cx="857256" cy="500066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/>
              <a:t>프린트용 속지</a:t>
            </a:r>
          </a:p>
        </p:txBody>
      </p:sp>
      <p:sp>
        <p:nvSpPr>
          <p:cNvPr id="244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제목을 입력하십시오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/>
              <a:t>THANK</a:t>
            </a:r>
            <a:br>
              <a:rPr lang="en-US" altLang="ko-KR" dirty="0"/>
            </a:br>
            <a:r>
              <a:rPr lang="en-US" altLang="ko-KR" dirty="0"/>
              <a:t>YOU</a:t>
            </a:r>
            <a:endParaRPr lang="ko-KR" alt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9707</TotalTime>
  <Words>266</Words>
  <Application>Microsoft Office PowerPoint</Application>
  <PresentationFormat>화면 슬라이드 쇼(4:3)</PresentationFormat>
  <Paragraphs>150</Paragraphs>
  <Slides>15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15</vt:i4>
      </vt:variant>
    </vt:vector>
  </HeadingPairs>
  <TitlesOfParts>
    <vt:vector size="20" baseType="lpstr">
      <vt:lpstr>Arial</vt:lpstr>
      <vt:lpstr>굴림체</vt:lpstr>
      <vt:lpstr>HY견고딕</vt:lpstr>
      <vt:lpstr>맑은 고딕</vt:lpstr>
      <vt:lpstr>Office 테마</vt:lpstr>
      <vt:lpstr>이력서 및 자기소개서</vt:lpstr>
      <vt:lpstr>PowerPoint 프레젠테이션</vt:lpstr>
      <vt:lpstr>기본 이력사항</vt:lpstr>
      <vt:lpstr>가족 및 주거사항</vt:lpstr>
      <vt:lpstr>학력 및 성적사항</vt:lpstr>
      <vt:lpstr>외국어 및 기타 자격사항</vt:lpstr>
      <vt:lpstr>경력 및 병역사항</vt:lpstr>
      <vt:lpstr>PowerPoint 프레젠테이션</vt:lpstr>
      <vt:lpstr>성장배경</vt:lpstr>
      <vt:lpstr>학교생활</vt:lpstr>
      <vt:lpstr>해외연수 및 해외여행</vt:lpstr>
      <vt:lpstr>교외활동 내역</vt:lpstr>
      <vt:lpstr>지원동기 및 포부</vt:lpstr>
      <vt:lpstr>제목을 입력하십시오</vt:lpstr>
      <vt:lpstr>THANK YOU</vt:lpstr>
    </vt:vector>
  </TitlesOfParts>
  <Company>(주) 예스폼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예스폼 템플릿</dc:title>
  <dc:creator>문서서식 예스폼(www.yesform.com) 김다혜</dc:creator>
  <cp:keywords>www.yesform.com</cp:keywords>
  <dc:description>본 문서의 저작권은 예스폼(yesform)에 있으며
무단 복제 배포시 법적인 제재를 받을 수 있습니다.</dc:description>
  <cp:lastModifiedBy>kimdahye</cp:lastModifiedBy>
  <cp:revision>749</cp:revision>
  <dcterms:created xsi:type="dcterms:W3CDTF">2010-02-01T08:03:16Z</dcterms:created>
  <dcterms:modified xsi:type="dcterms:W3CDTF">2017-02-09T08:01:21Z</dcterms:modified>
</cp:coreProperties>
</file>