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4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6664"/>
    <a:srgbClr val="FF5050"/>
    <a:srgbClr val="FF3300"/>
    <a:srgbClr val="FFA401"/>
    <a:srgbClr val="FFE67D"/>
    <a:srgbClr val="FF9900"/>
    <a:srgbClr val="FFF1B7"/>
    <a:srgbClr val="FFCC00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00232" y="4078587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000232" y="2354010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42908" y="214311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212" y="417514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2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11812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522452" y="1857364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accent2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C000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805264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RESUME &amp; COVER LETTER</a:t>
            </a:r>
          </a:p>
          <a:p>
            <a:r>
              <a:rPr lang="ko-KR" alt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김</a:t>
            </a:r>
            <a:r>
              <a:rPr lang="en-US" altLang="ko-K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OO </a:t>
            </a:r>
            <a:r>
              <a:rPr lang="ko-KR" alt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chemeClr val="bg1"/>
                </a:solidFill>
              </a:rPr>
              <a:t>이력서 및 </a:t>
            </a:r>
            <a:br>
              <a:rPr lang="en-US" altLang="ko-KR">
                <a:solidFill>
                  <a:schemeClr val="bg1"/>
                </a:solidFill>
              </a:rPr>
            </a:br>
            <a:r>
              <a:rPr lang="ko-KR" altLang="en-US">
                <a:solidFill>
                  <a:schemeClr val="bg1"/>
                </a:solidFill>
              </a:rPr>
              <a:t>자기소개서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2464542" y="928670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2660850" y="1937385"/>
            <a:ext cx="2195192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 rot="16200000" flipV="1">
            <a:off x="1815160" y="1755593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760918" y="1857364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60850" y="2753475"/>
            <a:ext cx="2267200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 rot="16200000" flipV="1">
            <a:off x="1815160" y="2571684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760918" y="2673455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2660850" y="3569565"/>
            <a:ext cx="2411216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 rot="16200000" flipV="1">
            <a:off x="1815160" y="3387775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760918" y="3489546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2660850" y="4385656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</p:txBody>
      </p:sp>
      <p:sp>
        <p:nvSpPr>
          <p:cNvPr id="50" name="Oval 3"/>
          <p:cNvSpPr>
            <a:spLocks noChangeArrowheads="1"/>
          </p:cNvSpPr>
          <p:nvPr/>
        </p:nvSpPr>
        <p:spPr bwMode="auto">
          <a:xfrm rot="16200000" flipV="1">
            <a:off x="1815160" y="4203865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760918" y="4305636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/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2660850" y="5261933"/>
            <a:ext cx="2339208" cy="3016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  <p:sp>
        <p:nvSpPr>
          <p:cNvPr id="70" name="Oval 3"/>
          <p:cNvSpPr>
            <a:spLocks noChangeArrowheads="1"/>
          </p:cNvSpPr>
          <p:nvPr/>
        </p:nvSpPr>
        <p:spPr bwMode="auto">
          <a:xfrm rot="16200000" flipV="1">
            <a:off x="1815160" y="5080142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760918" y="5181913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기본 이력사항</a:t>
            </a: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571472" y="2092316"/>
            <a:ext cx="1285884" cy="1214447"/>
          </a:xfrm>
          <a:prstGeom prst="roundRect">
            <a:avLst>
              <a:gd name="adj" fmla="val 1196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07" name="Text Box 8"/>
          <p:cNvSpPr txBox="1">
            <a:spLocks noChangeArrowheads="1"/>
          </p:cNvSpPr>
          <p:nvPr/>
        </p:nvSpPr>
        <p:spPr bwMode="auto">
          <a:xfrm>
            <a:off x="825526" y="2499484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4cmX6cm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1987578" y="2092316"/>
            <a:ext cx="6513512" cy="1265246"/>
            <a:chOff x="1987578" y="2092316"/>
            <a:chExt cx="6513512" cy="1265246"/>
          </a:xfrm>
        </p:grpSpPr>
        <p:sp>
          <p:nvSpPr>
            <p:cNvPr id="100" name="AutoShape 4"/>
            <p:cNvSpPr>
              <a:spLocks noChangeArrowheads="1"/>
            </p:cNvSpPr>
            <p:nvPr/>
          </p:nvSpPr>
          <p:spPr bwMode="auto">
            <a:xfrm>
              <a:off x="1987578" y="2092316"/>
              <a:ext cx="6513512" cy="1265246"/>
            </a:xfrm>
            <a:prstGeom prst="roundRect">
              <a:avLst>
                <a:gd name="adj" fmla="val 757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3000364" y="2238764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6067414" y="2757747"/>
              <a:ext cx="200504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08" name="Text Box 9"/>
            <p:cNvSpPr txBox="1">
              <a:spLocks noChangeArrowheads="1"/>
            </p:cNvSpPr>
            <p:nvPr/>
          </p:nvSpPr>
          <p:spPr bwMode="auto">
            <a:xfrm>
              <a:off x="3087658" y="2342337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김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(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金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109" name="Text Box 10"/>
            <p:cNvSpPr txBox="1">
              <a:spLocks noChangeArrowheads="1"/>
            </p:cNvSpPr>
            <p:nvPr/>
          </p:nvSpPr>
          <p:spPr bwMode="auto">
            <a:xfrm>
              <a:off x="6140421" y="2861320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113" name="Text Box 14"/>
            <p:cNvSpPr txBox="1">
              <a:spLocks noChangeArrowheads="1"/>
            </p:cNvSpPr>
            <p:nvPr/>
          </p:nvSpPr>
          <p:spPr bwMode="auto">
            <a:xfrm>
              <a:off x="2125873" y="2342337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성     명</a:t>
              </a:r>
            </a:p>
          </p:txBody>
        </p:sp>
        <p:sp>
          <p:nvSpPr>
            <p:cNvPr id="114" name="Text Box 15"/>
            <p:cNvSpPr txBox="1">
              <a:spLocks noChangeArrowheads="1"/>
            </p:cNvSpPr>
            <p:nvPr/>
          </p:nvSpPr>
          <p:spPr bwMode="auto">
            <a:xfrm>
              <a:off x="5192923" y="286132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6056342" y="2238764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6143636" y="2342337"/>
              <a:ext cx="1484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pt-BR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Kim O O O O O </a:t>
              </a:r>
            </a:p>
          </p:txBody>
        </p:sp>
        <p:sp>
          <p:nvSpPr>
            <p:cNvPr id="135" name="Text Box 14"/>
            <p:cNvSpPr txBox="1">
              <a:spLocks noChangeArrowheads="1"/>
            </p:cNvSpPr>
            <p:nvPr/>
          </p:nvSpPr>
          <p:spPr bwMode="auto">
            <a:xfrm>
              <a:off x="5181851" y="2342337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    문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000364" y="2757747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3087658" y="2861320"/>
              <a:ext cx="21987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만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세 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2125873" y="2861320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     이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571472" y="3571876"/>
            <a:ext cx="7929618" cy="1785950"/>
            <a:chOff x="571472" y="3571876"/>
            <a:chExt cx="7929618" cy="1785950"/>
          </a:xfrm>
        </p:grpSpPr>
        <p:sp>
          <p:nvSpPr>
            <p:cNvPr id="57" name="AutoShape 4"/>
            <p:cNvSpPr>
              <a:spLocks noChangeArrowheads="1"/>
            </p:cNvSpPr>
            <p:nvPr/>
          </p:nvSpPr>
          <p:spPr bwMode="auto">
            <a:xfrm>
              <a:off x="571472" y="3571876"/>
              <a:ext cx="7929618" cy="1785950"/>
            </a:xfrm>
            <a:prstGeom prst="roundRect">
              <a:avLst>
                <a:gd name="adj" fmla="val 757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1874590" y="4236460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12" name="Text Box 13"/>
            <p:cNvSpPr txBox="1">
              <a:spLocks noChangeArrowheads="1"/>
            </p:cNvSpPr>
            <p:nvPr/>
          </p:nvSpPr>
          <p:spPr bwMode="auto">
            <a:xfrm>
              <a:off x="2298271" y="4340033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115" name="Text Box 16"/>
            <p:cNvSpPr txBox="1">
              <a:spLocks noChangeArrowheads="1"/>
            </p:cNvSpPr>
            <p:nvPr/>
          </p:nvSpPr>
          <p:spPr bwMode="auto">
            <a:xfrm>
              <a:off x="1000100" y="4340033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116" name="Text Box 17"/>
            <p:cNvSpPr txBox="1">
              <a:spLocks noChangeArrowheads="1"/>
            </p:cNvSpPr>
            <p:nvPr/>
          </p:nvSpPr>
          <p:spPr bwMode="auto">
            <a:xfrm>
              <a:off x="1000100" y="380595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주민번호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1874591" y="3702383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>
              <a:off x="2233473" y="3805956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OOOOOO-OOOOOOO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874590" y="4773953"/>
              <a:ext cx="619787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Text Box 13"/>
            <p:cNvSpPr txBox="1">
              <a:spLocks noChangeArrowheads="1"/>
            </p:cNvSpPr>
            <p:nvPr/>
          </p:nvSpPr>
          <p:spPr bwMode="auto">
            <a:xfrm>
              <a:off x="2298271" y="4877526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OOOOOOOO@hanmail.net</a:t>
              </a:r>
            </a:p>
          </p:txBody>
        </p:sp>
        <p:sp>
          <p:nvSpPr>
            <p:cNvPr id="55" name="Text Box 16"/>
            <p:cNvSpPr txBox="1">
              <a:spLocks noChangeArrowheads="1"/>
            </p:cNvSpPr>
            <p:nvPr/>
          </p:nvSpPr>
          <p:spPr bwMode="auto">
            <a:xfrm>
              <a:off x="1000100" y="4877526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60" name="Text Box 17"/>
            <p:cNvSpPr txBox="1">
              <a:spLocks noChangeArrowheads="1"/>
            </p:cNvSpPr>
            <p:nvPr/>
          </p:nvSpPr>
          <p:spPr bwMode="auto">
            <a:xfrm>
              <a:off x="4769079" y="380595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5643570" y="3702383"/>
              <a:ext cx="241165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62" name="Text Box 11"/>
            <p:cNvSpPr txBox="1">
              <a:spLocks noChangeArrowheads="1"/>
            </p:cNvSpPr>
            <p:nvPr/>
          </p:nvSpPr>
          <p:spPr bwMode="auto">
            <a:xfrm>
              <a:off x="6002452" y="3805956"/>
              <a:ext cx="16938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71" name="그룹 70"/>
          <p:cNvGrpSpPr/>
          <p:nvPr/>
        </p:nvGrpSpPr>
        <p:grpSpPr>
          <a:xfrm>
            <a:off x="857224" y="1682650"/>
            <a:ext cx="4143404" cy="4338638"/>
            <a:chOff x="857224" y="1500174"/>
            <a:chExt cx="3571900" cy="4338638"/>
          </a:xfrm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857224" y="1500174"/>
              <a:ext cx="3571900" cy="4338638"/>
            </a:xfrm>
            <a:prstGeom prst="roundRect">
              <a:avLst>
                <a:gd name="adj" fmla="val 281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grpSp>
          <p:nvGrpSpPr>
            <p:cNvPr id="37" name="그룹 36"/>
            <p:cNvGrpSpPr/>
            <p:nvPr/>
          </p:nvGrpSpPr>
          <p:grpSpPr>
            <a:xfrm>
              <a:off x="998524" y="1674805"/>
              <a:ext cx="3289301" cy="4000511"/>
              <a:chOff x="573059" y="1674805"/>
              <a:chExt cx="3289301" cy="4000511"/>
            </a:xfrm>
          </p:grpSpPr>
          <p:sp>
            <p:nvSpPr>
              <p:cNvPr id="40" name="AutoShape 6"/>
              <p:cNvSpPr>
                <a:spLocks noChangeArrowheads="1"/>
              </p:cNvSpPr>
              <p:nvPr/>
            </p:nvSpPr>
            <p:spPr bwMode="auto">
              <a:xfrm>
                <a:off x="2838422" y="5062541"/>
                <a:ext cx="1023938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  <a:r>
                  <a:rPr lang="ko-KR" altLang="en-US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세</a:t>
                </a:r>
              </a:p>
            </p:txBody>
          </p:sp>
          <p:sp>
            <p:nvSpPr>
              <p:cNvPr id="41" name="AutoShape 7"/>
              <p:cNvSpPr>
                <a:spLocks noChangeArrowheads="1"/>
              </p:cNvSpPr>
              <p:nvPr/>
            </p:nvSpPr>
            <p:spPr bwMode="auto">
              <a:xfrm>
                <a:off x="1595409" y="5062541"/>
                <a:ext cx="1171575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</a:p>
            </p:txBody>
          </p:sp>
          <p:sp>
            <p:nvSpPr>
              <p:cNvPr id="42" name="AutoShape 8"/>
              <p:cNvSpPr>
                <a:spLocks noChangeArrowheads="1"/>
              </p:cNvSpPr>
              <p:nvPr/>
            </p:nvSpPr>
            <p:spPr bwMode="auto">
              <a:xfrm>
                <a:off x="573059" y="5062541"/>
                <a:ext cx="950913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</a:p>
            </p:txBody>
          </p:sp>
          <p:sp>
            <p:nvSpPr>
              <p:cNvPr id="44" name="AutoShape 10"/>
              <p:cNvSpPr>
                <a:spLocks noChangeArrowheads="1"/>
              </p:cNvSpPr>
              <p:nvPr/>
            </p:nvSpPr>
            <p:spPr bwMode="auto">
              <a:xfrm>
                <a:off x="2838422" y="4346578"/>
                <a:ext cx="1023938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  <a:r>
                  <a:rPr lang="ko-KR" altLang="en-US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세</a:t>
                </a:r>
              </a:p>
            </p:txBody>
          </p:sp>
          <p:sp>
            <p:nvSpPr>
              <p:cNvPr id="45" name="AutoShape 11"/>
              <p:cNvSpPr>
                <a:spLocks noChangeArrowheads="1"/>
              </p:cNvSpPr>
              <p:nvPr/>
            </p:nvSpPr>
            <p:spPr bwMode="auto">
              <a:xfrm>
                <a:off x="1595409" y="4346578"/>
                <a:ext cx="1171575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</a:p>
            </p:txBody>
          </p:sp>
          <p:sp>
            <p:nvSpPr>
              <p:cNvPr id="46" name="AutoShape 12"/>
              <p:cNvSpPr>
                <a:spLocks noChangeArrowheads="1"/>
              </p:cNvSpPr>
              <p:nvPr/>
            </p:nvSpPr>
            <p:spPr bwMode="auto">
              <a:xfrm>
                <a:off x="573059" y="4346578"/>
                <a:ext cx="950913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</a:p>
            </p:txBody>
          </p:sp>
          <p:sp>
            <p:nvSpPr>
              <p:cNvPr id="48" name="AutoShape 14"/>
              <p:cNvSpPr>
                <a:spLocks noChangeArrowheads="1"/>
              </p:cNvSpPr>
              <p:nvPr/>
            </p:nvSpPr>
            <p:spPr bwMode="auto">
              <a:xfrm>
                <a:off x="2838422" y="3622678"/>
                <a:ext cx="1023938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OO</a:t>
                </a:r>
                <a:r>
                  <a:rPr lang="ko-KR" altLang="en-US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세</a:t>
                </a:r>
              </a:p>
            </p:txBody>
          </p:sp>
          <p:sp>
            <p:nvSpPr>
              <p:cNvPr id="49" name="AutoShape 15"/>
              <p:cNvSpPr>
                <a:spLocks noChangeArrowheads="1"/>
              </p:cNvSpPr>
              <p:nvPr/>
            </p:nvSpPr>
            <p:spPr bwMode="auto">
              <a:xfrm>
                <a:off x="1595409" y="3622678"/>
                <a:ext cx="1171575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</a:p>
            </p:txBody>
          </p:sp>
          <p:sp>
            <p:nvSpPr>
              <p:cNvPr id="50" name="AutoShape 16"/>
              <p:cNvSpPr>
                <a:spLocks noChangeArrowheads="1"/>
              </p:cNvSpPr>
              <p:nvPr/>
            </p:nvSpPr>
            <p:spPr bwMode="auto">
              <a:xfrm>
                <a:off x="573059" y="3622678"/>
                <a:ext cx="950913" cy="612775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</a:p>
            </p:txBody>
          </p:sp>
          <p:sp>
            <p:nvSpPr>
              <p:cNvPr id="52" name="AutoShape 18"/>
              <p:cNvSpPr>
                <a:spLocks noChangeArrowheads="1"/>
              </p:cNvSpPr>
              <p:nvPr/>
            </p:nvSpPr>
            <p:spPr bwMode="auto">
              <a:xfrm>
                <a:off x="2838422" y="2901953"/>
                <a:ext cx="1023938" cy="614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  <a:r>
                  <a:rPr lang="ko-KR" altLang="en-US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세</a:t>
                </a:r>
              </a:p>
            </p:txBody>
          </p:sp>
          <p:sp>
            <p:nvSpPr>
              <p:cNvPr id="53" name="AutoShape 19"/>
              <p:cNvSpPr>
                <a:spLocks noChangeArrowheads="1"/>
              </p:cNvSpPr>
              <p:nvPr/>
            </p:nvSpPr>
            <p:spPr bwMode="auto">
              <a:xfrm>
                <a:off x="1595409" y="2901953"/>
                <a:ext cx="1171575" cy="614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</a:p>
            </p:txBody>
          </p:sp>
          <p:sp>
            <p:nvSpPr>
              <p:cNvPr id="54" name="AutoShape 20"/>
              <p:cNvSpPr>
                <a:spLocks noChangeArrowheads="1"/>
              </p:cNvSpPr>
              <p:nvPr/>
            </p:nvSpPr>
            <p:spPr bwMode="auto">
              <a:xfrm>
                <a:off x="573059" y="2901953"/>
                <a:ext cx="950913" cy="614363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</a:p>
            </p:txBody>
          </p:sp>
          <p:sp>
            <p:nvSpPr>
              <p:cNvPr id="56" name="AutoShape 22"/>
              <p:cNvSpPr>
                <a:spLocks noChangeArrowheads="1"/>
              </p:cNvSpPr>
              <p:nvPr/>
            </p:nvSpPr>
            <p:spPr bwMode="auto">
              <a:xfrm>
                <a:off x="2838422" y="2185991"/>
                <a:ext cx="1023938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</a:t>
                </a:r>
                <a:r>
                  <a:rPr lang="ko-KR" altLang="en-US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세</a:t>
                </a:r>
              </a:p>
            </p:txBody>
          </p:sp>
          <p:sp>
            <p:nvSpPr>
              <p:cNvPr id="57" name="AutoShape 23"/>
              <p:cNvSpPr>
                <a:spLocks noChangeArrowheads="1"/>
              </p:cNvSpPr>
              <p:nvPr/>
            </p:nvSpPr>
            <p:spPr bwMode="auto">
              <a:xfrm>
                <a:off x="1595409" y="2185991"/>
                <a:ext cx="1171575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OOO</a:t>
                </a:r>
              </a:p>
            </p:txBody>
          </p:sp>
          <p:sp>
            <p:nvSpPr>
              <p:cNvPr id="58" name="AutoShape 24"/>
              <p:cNvSpPr>
                <a:spLocks noChangeArrowheads="1"/>
              </p:cNvSpPr>
              <p:nvPr/>
            </p:nvSpPr>
            <p:spPr bwMode="auto">
              <a:xfrm>
                <a:off x="573059" y="2185991"/>
                <a:ext cx="950913" cy="609600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OO</a:t>
                </a:r>
              </a:p>
            </p:txBody>
          </p:sp>
          <p:sp>
            <p:nvSpPr>
              <p:cNvPr id="60" name="AutoShape 26"/>
              <p:cNvSpPr>
                <a:spLocks noChangeArrowheads="1"/>
              </p:cNvSpPr>
              <p:nvPr/>
            </p:nvSpPr>
            <p:spPr bwMode="auto">
              <a:xfrm>
                <a:off x="2863806" y="1674805"/>
                <a:ext cx="998553" cy="43816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1000" b="1">
                    <a:solidFill>
                      <a:schemeClr val="bg1"/>
                    </a:solidFill>
                    <a:latin typeface="+mn-ea"/>
                  </a:rPr>
                  <a:t>연령</a:t>
                </a:r>
              </a:p>
            </p:txBody>
          </p:sp>
          <p:sp>
            <p:nvSpPr>
              <p:cNvPr id="61" name="AutoShape 27"/>
              <p:cNvSpPr>
                <a:spLocks noChangeArrowheads="1"/>
              </p:cNvSpPr>
              <p:nvPr/>
            </p:nvSpPr>
            <p:spPr bwMode="auto">
              <a:xfrm>
                <a:off x="1624454" y="1674805"/>
                <a:ext cx="1142530" cy="43816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1000" b="1">
                    <a:solidFill>
                      <a:schemeClr val="bg1"/>
                    </a:solidFill>
                    <a:latin typeface="+mn-ea"/>
                  </a:rPr>
                  <a:t>성명</a:t>
                </a:r>
              </a:p>
            </p:txBody>
          </p:sp>
          <p:sp>
            <p:nvSpPr>
              <p:cNvPr id="62" name="AutoShape 28"/>
              <p:cNvSpPr>
                <a:spLocks noChangeArrowheads="1"/>
              </p:cNvSpPr>
              <p:nvPr/>
            </p:nvSpPr>
            <p:spPr bwMode="auto">
              <a:xfrm>
                <a:off x="596634" y="1674805"/>
                <a:ext cx="927338" cy="43816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ko-KR" altLang="en-US" sz="1000" b="1">
                    <a:solidFill>
                      <a:schemeClr val="bg1"/>
                    </a:solidFill>
                    <a:latin typeface="+mn-ea"/>
                  </a:rPr>
                  <a:t>관계</a:t>
                </a:r>
              </a:p>
            </p:txBody>
          </p:sp>
        </p:grpSp>
      </p:grpSp>
      <p:grpSp>
        <p:nvGrpSpPr>
          <p:cNvPr id="32" name="그룹 31"/>
          <p:cNvGrpSpPr/>
          <p:nvPr/>
        </p:nvGrpSpPr>
        <p:grpSpPr>
          <a:xfrm>
            <a:off x="5186392" y="2844723"/>
            <a:ext cx="2957508" cy="2195513"/>
            <a:chOff x="5186392" y="2844723"/>
            <a:chExt cx="2957508" cy="2195513"/>
          </a:xfrm>
        </p:grpSpPr>
        <p:sp>
          <p:nvSpPr>
            <p:cNvPr id="63" name="AutoShape 29"/>
            <p:cNvSpPr>
              <a:spLocks noChangeArrowheads="1"/>
            </p:cNvSpPr>
            <p:nvPr/>
          </p:nvSpPr>
          <p:spPr bwMode="auto">
            <a:xfrm>
              <a:off x="5186392" y="2844723"/>
              <a:ext cx="2957508" cy="2195513"/>
            </a:xfrm>
            <a:prstGeom prst="roundRect">
              <a:avLst>
                <a:gd name="adj" fmla="val 4894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64" name="AutoShape 30"/>
            <p:cNvSpPr>
              <a:spLocks noChangeArrowheads="1"/>
            </p:cNvSpPr>
            <p:nvPr/>
          </p:nvSpPr>
          <p:spPr bwMode="auto">
            <a:xfrm>
              <a:off x="5241161" y="2936798"/>
              <a:ext cx="886731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65" name="AutoShape 31"/>
            <p:cNvSpPr>
              <a:spLocks noChangeArrowheads="1"/>
            </p:cNvSpPr>
            <p:nvPr/>
          </p:nvSpPr>
          <p:spPr bwMode="auto">
            <a:xfrm>
              <a:off x="6187876" y="2936798"/>
              <a:ext cx="189212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66" name="AutoShape 32"/>
            <p:cNvSpPr>
              <a:spLocks noChangeArrowheads="1"/>
            </p:cNvSpPr>
            <p:nvPr/>
          </p:nvSpPr>
          <p:spPr bwMode="auto">
            <a:xfrm>
              <a:off x="5241161" y="3632123"/>
              <a:ext cx="886731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67" name="AutoShape 33"/>
            <p:cNvSpPr>
              <a:spLocks noChangeArrowheads="1"/>
            </p:cNvSpPr>
            <p:nvPr/>
          </p:nvSpPr>
          <p:spPr bwMode="auto">
            <a:xfrm>
              <a:off x="6187876" y="3632123"/>
              <a:ext cx="189212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68" name="AutoShape 34"/>
            <p:cNvSpPr>
              <a:spLocks noChangeArrowheads="1"/>
            </p:cNvSpPr>
            <p:nvPr/>
          </p:nvSpPr>
          <p:spPr bwMode="auto">
            <a:xfrm>
              <a:off x="5241161" y="4333798"/>
              <a:ext cx="886731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69" name="AutoShape 35"/>
            <p:cNvSpPr>
              <a:spLocks noChangeArrowheads="1"/>
            </p:cNvSpPr>
            <p:nvPr/>
          </p:nvSpPr>
          <p:spPr bwMode="auto">
            <a:xfrm>
              <a:off x="6187876" y="4333798"/>
              <a:ext cx="189212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70" name="AutoShape 32"/>
            <p:cNvSpPr>
              <a:spLocks noChangeArrowheads="1"/>
            </p:cNvSpPr>
            <p:nvPr/>
          </p:nvSpPr>
          <p:spPr bwMode="auto">
            <a:xfrm>
              <a:off x="5241161" y="3641643"/>
              <a:ext cx="886731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928662" y="1412899"/>
            <a:ext cx="7143800" cy="1439863"/>
            <a:chOff x="928662" y="1412899"/>
            <a:chExt cx="7143800" cy="1439863"/>
          </a:xfrm>
        </p:grpSpPr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1460475" y="1412899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>
              <a:off x="950887" y="1619291"/>
              <a:ext cx="981075" cy="9810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928662" y="1995369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2036737" y="200330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936600" y="3068662"/>
            <a:ext cx="7135862" cy="1439863"/>
            <a:chOff x="936600" y="3068662"/>
            <a:chExt cx="7135862" cy="1439863"/>
          </a:xfrm>
        </p:grpSpPr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460475" y="3068662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958825" y="3284579"/>
              <a:ext cx="979487" cy="97948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936600" y="3660656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2036737" y="366065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36600" y="4797449"/>
            <a:ext cx="7135862" cy="1439863"/>
            <a:chOff x="936600" y="4797449"/>
            <a:chExt cx="7135862" cy="1439863"/>
          </a:xfrm>
        </p:grpSpPr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1460475" y="4797449"/>
              <a:ext cx="6611987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958825" y="5011779"/>
              <a:ext cx="979487" cy="97948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936600" y="5387856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2036737" y="5387856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auto">
          <a:xfrm>
            <a:off x="642911" y="4419756"/>
            <a:ext cx="7572428" cy="1476375"/>
          </a:xfrm>
          <a:prstGeom prst="roundRect">
            <a:avLst>
              <a:gd name="adj" fmla="val 8819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33" name="AutoShape 21"/>
          <p:cNvSpPr>
            <a:spLocks noChangeArrowheads="1"/>
          </p:cNvSpPr>
          <p:nvPr/>
        </p:nvSpPr>
        <p:spPr bwMode="auto">
          <a:xfrm>
            <a:off x="793716" y="4572725"/>
            <a:ext cx="1492268" cy="1170436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기타자격증</a:t>
            </a:r>
            <a:endParaRPr lang="en-US" altLang="ko-KR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>
            <a:off x="2417758" y="4570299"/>
            <a:ext cx="5654704" cy="117529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내용입력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611560" y="1844824"/>
            <a:ext cx="7572428" cy="2143140"/>
            <a:chOff x="611560" y="1844824"/>
            <a:chExt cx="7572428" cy="2143140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611560" y="1844824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54436" y="2487766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54436" y="1987700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1443774" y="2059138"/>
              <a:ext cx="5501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TOEIC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1370036" y="305521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3326204" y="1844824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3469080" y="2487766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469080" y="1987700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Text Box 12"/>
            <p:cNvSpPr txBox="1">
              <a:spLocks noChangeArrowheads="1"/>
            </p:cNvSpPr>
            <p:nvPr/>
          </p:nvSpPr>
          <p:spPr bwMode="auto">
            <a:xfrm>
              <a:off x="4131167" y="2059138"/>
              <a:ext cx="6046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TOFEL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4084680" y="305521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5969410" y="1844824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112286" y="2487766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6112286" y="1987700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6836890" y="2059138"/>
              <a:ext cx="4796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TEPS</a:t>
              </a:r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6727886" y="305521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내용입력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4572000" y="1500174"/>
            <a:ext cx="3714776" cy="2304256"/>
            <a:chOff x="4572000" y="1500174"/>
            <a:chExt cx="3714776" cy="230425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572000" y="1500174"/>
              <a:ext cx="3714776" cy="2304256"/>
            </a:xfrm>
            <a:prstGeom prst="roundRect">
              <a:avLst>
                <a:gd name="adj" fmla="val 5719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3" name="직선 연결선 32"/>
            <p:cNvCxnSpPr/>
            <p:nvPr/>
          </p:nvCxnSpPr>
          <p:spPr>
            <a:xfrm flipV="1">
              <a:off x="4669195" y="1926497"/>
              <a:ext cx="3489485" cy="2305"/>
            </a:xfrm>
            <a:prstGeom prst="line">
              <a:avLst/>
            </a:prstGeom>
            <a:ln w="12700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4697275" y="1611143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7002982" y="1611143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4727164" y="2035176"/>
              <a:ext cx="33575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285852" y="4006774"/>
            <a:ext cx="6429420" cy="2304256"/>
            <a:chOff x="1285852" y="4006774"/>
            <a:chExt cx="6429420" cy="2304256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285852" y="4006774"/>
              <a:ext cx="6429420" cy="2304256"/>
            </a:xfrm>
            <a:prstGeom prst="roundRect">
              <a:avLst>
                <a:gd name="adj" fmla="val 571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476485" y="4191117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476485" y="4694555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476485" y="5194621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476485" y="5694687"/>
              <a:ext cx="5017083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21"/>
            <p:cNvSpPr txBox="1">
              <a:spLocks noChangeArrowheads="1"/>
            </p:cNvSpPr>
            <p:nvPr/>
          </p:nvSpPr>
          <p:spPr bwMode="auto">
            <a:xfrm>
              <a:off x="2624928" y="4292526"/>
              <a:ext cx="44699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1500166" y="4292526"/>
              <a:ext cx="1229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C86664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2624928" y="4795964"/>
              <a:ext cx="44699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1500166" y="4795964"/>
              <a:ext cx="1229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86664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2601503" y="5296030"/>
              <a:ext cx="49392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1500166" y="5296030"/>
              <a:ext cx="120743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86664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2595549" y="5796096"/>
              <a:ext cx="505853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59" name="Text Box 28"/>
            <p:cNvSpPr txBox="1">
              <a:spLocks noChangeArrowheads="1"/>
            </p:cNvSpPr>
            <p:nvPr/>
          </p:nvSpPr>
          <p:spPr bwMode="auto">
            <a:xfrm>
              <a:off x="1500166" y="5796096"/>
              <a:ext cx="120743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C86664"/>
                  </a:solidFill>
                  <a:latin typeface="+mn-ea"/>
                </a:rPr>
                <a:t>제대구분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42910" y="1500174"/>
            <a:ext cx="3714776" cy="2304256"/>
            <a:chOff x="642910" y="1500174"/>
            <a:chExt cx="3714776" cy="2304256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642910" y="1500174"/>
              <a:ext cx="3714776" cy="2304256"/>
            </a:xfrm>
            <a:prstGeom prst="roundRect">
              <a:avLst>
                <a:gd name="adj" fmla="val 5719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40105" y="1926497"/>
              <a:ext cx="3489485" cy="2305"/>
            </a:xfrm>
            <a:prstGeom prst="line">
              <a:avLst/>
            </a:prstGeom>
            <a:ln w="12700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 Box 6"/>
            <p:cNvSpPr txBox="1">
              <a:spLocks noChangeArrowheads="1"/>
            </p:cNvSpPr>
            <p:nvPr/>
          </p:nvSpPr>
          <p:spPr bwMode="auto">
            <a:xfrm>
              <a:off x="768185" y="1611143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79" name="Text Box 7"/>
            <p:cNvSpPr txBox="1">
              <a:spLocks noChangeArrowheads="1"/>
            </p:cNvSpPr>
            <p:nvPr/>
          </p:nvSpPr>
          <p:spPr bwMode="auto">
            <a:xfrm>
              <a:off x="3073892" y="1611143"/>
              <a:ext cx="11613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80" name="Text Box 8"/>
            <p:cNvSpPr txBox="1">
              <a:spLocks noChangeArrowheads="1"/>
            </p:cNvSpPr>
            <p:nvPr/>
          </p:nvSpPr>
          <p:spPr bwMode="auto">
            <a:xfrm>
              <a:off x="798074" y="2035176"/>
              <a:ext cx="33575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"/>
          <p:cNvSpPr>
            <a:spLocks noChangeArrowheads="1"/>
          </p:cNvSpPr>
          <p:nvPr/>
        </p:nvSpPr>
        <p:spPr bwMode="auto">
          <a:xfrm rot="16200000" flipV="1">
            <a:off x="1819150" y="4960043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764908" y="5061814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/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 rot="16200000" flipV="1">
            <a:off x="1819150" y="4212626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764908" y="4314397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 dirty="0"/>
          </a:p>
        </p:txBody>
      </p:sp>
      <p:sp>
        <p:nvSpPr>
          <p:cNvPr id="32" name="Oval 3"/>
          <p:cNvSpPr>
            <a:spLocks noChangeArrowheads="1"/>
          </p:cNvSpPr>
          <p:nvPr/>
        </p:nvSpPr>
        <p:spPr bwMode="auto">
          <a:xfrm rot="16200000" flipV="1">
            <a:off x="1820940" y="2778502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766698" y="2880273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/>
          </a:p>
        </p:txBody>
      </p:sp>
      <p:sp>
        <p:nvSpPr>
          <p:cNvPr id="30" name="Oval 3"/>
          <p:cNvSpPr>
            <a:spLocks noChangeArrowheads="1"/>
          </p:cNvSpPr>
          <p:nvPr/>
        </p:nvSpPr>
        <p:spPr bwMode="auto">
          <a:xfrm rot="16200000" flipV="1">
            <a:off x="1820940" y="2031085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766698" y="2132856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660083" y="2157673"/>
            <a:ext cx="2176659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634049" y="4328514"/>
            <a:ext cx="2129465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봉사활동 내역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n-US" altLang="ko-KR" sz="1600" b="1" kern="0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1785918" y="1071546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자기소개서</a:t>
            </a:r>
          </a:p>
        </p:txBody>
      </p:sp>
      <p:sp>
        <p:nvSpPr>
          <p:cNvPr id="34" name="Oval 3"/>
          <p:cNvSpPr>
            <a:spLocks noChangeArrowheads="1"/>
          </p:cNvSpPr>
          <p:nvPr/>
        </p:nvSpPr>
        <p:spPr bwMode="auto">
          <a:xfrm rot="16200000" flipV="1">
            <a:off x="1820940" y="3492882"/>
            <a:ext cx="432048" cy="686988"/>
          </a:xfrm>
          <a:prstGeom prst="parallelogram">
            <a:avLst>
              <a:gd name="adj" fmla="val 8486"/>
            </a:avLst>
          </a:prstGeom>
          <a:solidFill>
            <a:schemeClr val="accent2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defTabSz="1043056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766698" y="3594653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592124" y="1020760"/>
            <a:ext cx="7745438" cy="4908570"/>
            <a:chOff x="592124" y="1020760"/>
            <a:chExt cx="7745438" cy="4908570"/>
          </a:xfrm>
        </p:grpSpPr>
        <p:sp>
          <p:nvSpPr>
            <p:cNvPr id="25" name="오른쪽 화살표 24"/>
            <p:cNvSpPr/>
            <p:nvPr/>
          </p:nvSpPr>
          <p:spPr>
            <a:xfrm rot="20041766">
              <a:off x="2644096" y="3883094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592124" y="3878280"/>
              <a:ext cx="2051050" cy="205105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836658" y="4824249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3428992" y="2378082"/>
              <a:ext cx="2051050" cy="205105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3683052" y="3314563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6286512" y="1020760"/>
              <a:ext cx="2051050" cy="205105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6515171" y="1938190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2" name="오른쪽 화살표 31"/>
            <p:cNvSpPr/>
            <p:nvPr/>
          </p:nvSpPr>
          <p:spPr>
            <a:xfrm rot="20041766">
              <a:off x="5501615" y="2525771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688933" y="4143380"/>
              <a:ext cx="1857388" cy="287340"/>
              <a:chOff x="6286512" y="4357694"/>
              <a:chExt cx="1857388" cy="287340"/>
            </a:xfrm>
          </p:grpSpPr>
          <p:sp>
            <p:nvSpPr>
              <p:cNvPr id="34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C86664"/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36" name="직선 연결선 35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그룹 17"/>
            <p:cNvGrpSpPr/>
            <p:nvPr/>
          </p:nvGrpSpPr>
          <p:grpSpPr>
            <a:xfrm>
              <a:off x="3538523" y="2652733"/>
              <a:ext cx="1857388" cy="287340"/>
              <a:chOff x="6286512" y="4357694"/>
              <a:chExt cx="1857388" cy="287340"/>
            </a:xfrm>
          </p:grpSpPr>
          <p:sp>
            <p:nvSpPr>
              <p:cNvPr id="19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rgbClr val="C86664"/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20" name="직선 연결선 19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20"/>
            <p:cNvGrpSpPr/>
            <p:nvPr/>
          </p:nvGrpSpPr>
          <p:grpSpPr>
            <a:xfrm>
              <a:off x="6394477" y="1235074"/>
              <a:ext cx="1857388" cy="287340"/>
              <a:chOff x="6286512" y="4357694"/>
              <a:chExt cx="1857388" cy="287340"/>
            </a:xfrm>
          </p:grpSpPr>
          <p:sp>
            <p:nvSpPr>
              <p:cNvPr id="22" name="Text Box 12"/>
              <p:cNvSpPr txBox="1">
                <a:spLocks noChangeArrowheads="1"/>
              </p:cNvSpPr>
              <p:nvPr/>
            </p:nvSpPr>
            <p:spPr bwMode="auto">
              <a:xfrm>
                <a:off x="6816115" y="4357694"/>
                <a:ext cx="7876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accent2"/>
                    </a:solidFill>
                    <a:latin typeface="+mn-ea"/>
                  </a:rPr>
                  <a:t>성장배경</a:t>
                </a:r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>
                <a:off x="6286512" y="4643446"/>
                <a:ext cx="1857388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42910" y="1772816"/>
            <a:ext cx="7786741" cy="1009501"/>
            <a:chOff x="642910" y="1772816"/>
            <a:chExt cx="7786741" cy="1009501"/>
          </a:xfrm>
        </p:grpSpPr>
        <p:sp>
          <p:nvSpPr>
            <p:cNvPr id="26" name="오각형 25"/>
            <p:cNvSpPr/>
            <p:nvPr/>
          </p:nvSpPr>
          <p:spPr>
            <a:xfrm flipH="1">
              <a:off x="1374989" y="1772816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642910" y="1772816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571736" y="215445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14348" y="216233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제  목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42910" y="3139507"/>
            <a:ext cx="7786741" cy="1009501"/>
            <a:chOff x="642910" y="3139507"/>
            <a:chExt cx="7786741" cy="1009501"/>
          </a:xfrm>
        </p:grpSpPr>
        <p:sp>
          <p:nvSpPr>
            <p:cNvPr id="30" name="오각형 29"/>
            <p:cNvSpPr/>
            <p:nvPr/>
          </p:nvSpPr>
          <p:spPr>
            <a:xfrm flipH="1">
              <a:off x="1374989" y="3139507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오각형 30"/>
            <p:cNvSpPr/>
            <p:nvPr/>
          </p:nvSpPr>
          <p:spPr>
            <a:xfrm>
              <a:off x="642910" y="3139507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571736" y="352114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714348" y="3529025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j-ea"/>
                </a:rPr>
                <a:t>제  목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42910" y="4487460"/>
            <a:ext cx="7786741" cy="1009501"/>
            <a:chOff x="642910" y="4487460"/>
            <a:chExt cx="7786741" cy="1009501"/>
          </a:xfrm>
        </p:grpSpPr>
        <p:sp>
          <p:nvSpPr>
            <p:cNvPr id="34" name="오각형 33"/>
            <p:cNvSpPr/>
            <p:nvPr/>
          </p:nvSpPr>
          <p:spPr>
            <a:xfrm flipH="1">
              <a:off x="1374989" y="4487460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오각형 34"/>
            <p:cNvSpPr/>
            <p:nvPr/>
          </p:nvSpPr>
          <p:spPr>
            <a:xfrm>
              <a:off x="642910" y="4487460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2571736" y="486910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714348" y="4876978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j-ea"/>
                </a:rPr>
                <a:t>제  목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565220" y="1753108"/>
            <a:ext cx="4221094" cy="4221094"/>
            <a:chOff x="565220" y="1753108"/>
            <a:chExt cx="4221094" cy="4221094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668388" y="462009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1317676" y="3394546"/>
              <a:ext cx="0" cy="1081088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2" name="Line 7"/>
            <p:cNvSpPr>
              <a:spLocks noChangeShapeType="1"/>
            </p:cNvSpPr>
            <p:nvPr/>
          </p:nvSpPr>
          <p:spPr bwMode="auto">
            <a:xfrm flipH="1">
              <a:off x="2109838" y="5324946"/>
              <a:ext cx="1079500" cy="0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3" name="Line 8"/>
            <p:cNvSpPr>
              <a:spLocks noChangeShapeType="1"/>
            </p:cNvSpPr>
            <p:nvPr/>
          </p:nvSpPr>
          <p:spPr bwMode="auto">
            <a:xfrm flipH="1">
              <a:off x="1892351" y="3827933"/>
              <a:ext cx="865188" cy="936625"/>
            </a:xfrm>
            <a:prstGeom prst="line">
              <a:avLst/>
            </a:prstGeom>
            <a:noFill/>
            <a:ln w="25400">
              <a:solidFill>
                <a:schemeClr val="accent3">
                  <a:lumMod val="40000"/>
                  <a:lumOff val="6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565220" y="1753108"/>
              <a:ext cx="1503324" cy="15033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999091" y="192953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0" name="Text Box 18"/>
            <p:cNvSpPr txBox="1">
              <a:spLocks noChangeArrowheads="1"/>
            </p:cNvSpPr>
            <p:nvPr/>
          </p:nvSpPr>
          <p:spPr bwMode="auto">
            <a:xfrm>
              <a:off x="942289" y="2367269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568346" y="2256300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2640048" y="2327738"/>
              <a:ext cx="1503324" cy="15033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54" name="Text Box 17"/>
            <p:cNvSpPr txBox="1">
              <a:spLocks noChangeArrowheads="1"/>
            </p:cNvSpPr>
            <p:nvPr/>
          </p:nvSpPr>
          <p:spPr bwMode="auto">
            <a:xfrm>
              <a:off x="3073919" y="250416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Text Box 18"/>
            <p:cNvSpPr txBox="1">
              <a:spLocks noChangeArrowheads="1"/>
            </p:cNvSpPr>
            <p:nvPr/>
          </p:nvSpPr>
          <p:spPr bwMode="auto">
            <a:xfrm>
              <a:off x="3017117" y="2941899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56" name="직선 연결선 55"/>
            <p:cNvCxnSpPr/>
            <p:nvPr/>
          </p:nvCxnSpPr>
          <p:spPr>
            <a:xfrm>
              <a:off x="2643174" y="2830930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3282990" y="4470878"/>
              <a:ext cx="1503324" cy="15033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59" name="Text Box 17"/>
            <p:cNvSpPr txBox="1">
              <a:spLocks noChangeArrowheads="1"/>
            </p:cNvSpPr>
            <p:nvPr/>
          </p:nvSpPr>
          <p:spPr bwMode="auto">
            <a:xfrm>
              <a:off x="3716861" y="464730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3660059" y="5085039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3286116" y="4974070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/>
          <p:cNvGrpSpPr/>
          <p:nvPr/>
        </p:nvGrpSpPr>
        <p:grpSpPr>
          <a:xfrm>
            <a:off x="4572000" y="1484784"/>
            <a:ext cx="4006780" cy="4275104"/>
            <a:chOff x="4572000" y="1484784"/>
            <a:chExt cx="4006780" cy="4275104"/>
          </a:xfrm>
        </p:grpSpPr>
        <p:sp>
          <p:nvSpPr>
            <p:cNvPr id="44" name="Oval 26"/>
            <p:cNvSpPr>
              <a:spLocks noChangeArrowheads="1"/>
            </p:cNvSpPr>
            <p:nvPr/>
          </p:nvSpPr>
          <p:spPr bwMode="auto">
            <a:xfrm rot="10800000">
              <a:off x="7189738" y="1484784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 rot="10800000">
              <a:off x="7839025" y="2926234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 rot="10800000" flipH="1">
              <a:off x="6165800" y="2534121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3" name="Oval 5"/>
            <p:cNvSpPr>
              <a:spLocks noChangeArrowheads="1"/>
            </p:cNvSpPr>
            <p:nvPr/>
          </p:nvSpPr>
          <p:spPr bwMode="auto">
            <a:xfrm>
              <a:off x="4572000" y="2681802"/>
              <a:ext cx="1503324" cy="150332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5005871" y="285823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Text Box 18"/>
            <p:cNvSpPr txBox="1">
              <a:spLocks noChangeArrowheads="1"/>
            </p:cNvSpPr>
            <p:nvPr/>
          </p:nvSpPr>
          <p:spPr bwMode="auto">
            <a:xfrm>
              <a:off x="4949069" y="3237898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4575126" y="3184994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5"/>
            <p:cNvSpPr>
              <a:spLocks noChangeArrowheads="1"/>
            </p:cNvSpPr>
            <p:nvPr/>
          </p:nvSpPr>
          <p:spPr bwMode="auto">
            <a:xfrm>
              <a:off x="7075456" y="4256564"/>
              <a:ext cx="1503324" cy="150332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9" name="Text Box 17"/>
            <p:cNvSpPr txBox="1">
              <a:spLocks noChangeArrowheads="1"/>
            </p:cNvSpPr>
            <p:nvPr/>
          </p:nvSpPr>
          <p:spPr bwMode="auto">
            <a:xfrm>
              <a:off x="7509327" y="443299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Text Box 18"/>
            <p:cNvSpPr txBox="1">
              <a:spLocks noChangeArrowheads="1"/>
            </p:cNvSpPr>
            <p:nvPr/>
          </p:nvSpPr>
          <p:spPr bwMode="auto">
            <a:xfrm>
              <a:off x="7452525" y="4870725"/>
              <a:ext cx="6976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날짜</a:t>
              </a:r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endParaRPr lang="en-US" altLang="ko-KR" sz="500" b="1" dirty="0">
                <a:solidFill>
                  <a:srgbClr val="4D4D4D"/>
                </a:solidFill>
                <a:latin typeface="+mn-ea"/>
              </a:endParaRP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1" name="직선 연결선 70"/>
            <p:cNvCxnSpPr/>
            <p:nvPr/>
          </p:nvCxnSpPr>
          <p:spPr>
            <a:xfrm>
              <a:off x="7078582" y="4759756"/>
              <a:ext cx="1500198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/>
              <a:t>교외활동</a:t>
            </a:r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1214414" y="1571612"/>
            <a:ext cx="6416693" cy="1417656"/>
            <a:chOff x="1214414" y="1571612"/>
            <a:chExt cx="6416693" cy="1417656"/>
          </a:xfrm>
        </p:grpSpPr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1746227" y="1571612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1236639" y="1766900"/>
              <a:ext cx="981075" cy="9810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1214414" y="2142978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50" name="Text Box 24"/>
            <p:cNvSpPr txBox="1">
              <a:spLocks noChangeArrowheads="1"/>
            </p:cNvSpPr>
            <p:nvPr/>
          </p:nvSpPr>
          <p:spPr bwMode="auto">
            <a:xfrm>
              <a:off x="2322489" y="2150915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214414" y="3143248"/>
            <a:ext cx="6416693" cy="1417656"/>
            <a:chOff x="1214414" y="3143248"/>
            <a:chExt cx="6416693" cy="1417656"/>
          </a:xfrm>
        </p:grpSpPr>
        <p:sp>
          <p:nvSpPr>
            <p:cNvPr id="63" name="Rectangle 7"/>
            <p:cNvSpPr>
              <a:spLocks noChangeArrowheads="1"/>
            </p:cNvSpPr>
            <p:nvPr/>
          </p:nvSpPr>
          <p:spPr bwMode="auto">
            <a:xfrm>
              <a:off x="1746227" y="3143248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1236639" y="3338536"/>
              <a:ext cx="981075" cy="9810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Text Box 10"/>
            <p:cNvSpPr txBox="1">
              <a:spLocks noChangeArrowheads="1"/>
            </p:cNvSpPr>
            <p:nvPr/>
          </p:nvSpPr>
          <p:spPr bwMode="auto">
            <a:xfrm>
              <a:off x="1214414" y="3714614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66" name="Text Box 24"/>
            <p:cNvSpPr txBox="1">
              <a:spLocks noChangeArrowheads="1"/>
            </p:cNvSpPr>
            <p:nvPr/>
          </p:nvSpPr>
          <p:spPr bwMode="auto">
            <a:xfrm>
              <a:off x="2322489" y="3722551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1214414" y="4714884"/>
            <a:ext cx="6416693" cy="1417656"/>
            <a:chOff x="1214414" y="4714884"/>
            <a:chExt cx="6416693" cy="1417656"/>
          </a:xfrm>
        </p:grpSpPr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1746227" y="4714884"/>
              <a:ext cx="5884880" cy="141765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1236639" y="4910172"/>
              <a:ext cx="981075" cy="9810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Text Box 10"/>
            <p:cNvSpPr txBox="1">
              <a:spLocks noChangeArrowheads="1"/>
            </p:cNvSpPr>
            <p:nvPr/>
          </p:nvSpPr>
          <p:spPr bwMode="auto">
            <a:xfrm>
              <a:off x="1214414" y="528625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2322489" y="529418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2546350" y="1562095"/>
            <a:ext cx="4032250" cy="1081087"/>
          </a:xfrm>
          <a:prstGeom prst="roundRect">
            <a:avLst>
              <a:gd name="adj" fmla="val 9546"/>
            </a:avLst>
          </a:prstGeom>
          <a:solidFill>
            <a:schemeClr val="accent2">
              <a:lumMod val="60000"/>
              <a:lumOff val="40000"/>
            </a:schemeClr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646363" y="1958816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4214818"/>
            <a:ext cx="6769100" cy="2232025"/>
            <a:chOff x="1116013" y="4214818"/>
            <a:chExt cx="6769100" cy="2232025"/>
          </a:xfrm>
        </p:grpSpPr>
        <p:sp>
          <p:nvSpPr>
            <p:cNvPr id="20" name="AutoShape 2"/>
            <p:cNvSpPr>
              <a:spLocks noChangeArrowheads="1"/>
            </p:cNvSpPr>
            <p:nvPr/>
          </p:nvSpPr>
          <p:spPr bwMode="auto">
            <a:xfrm>
              <a:off x="1116013" y="4214818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3606800" y="4358611"/>
              <a:ext cx="1871663" cy="187166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5815013" y="4358611"/>
              <a:ext cx="1871662" cy="187166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5" name="Oval 9"/>
            <p:cNvSpPr>
              <a:spLocks noChangeArrowheads="1"/>
            </p:cNvSpPr>
            <p:nvPr/>
          </p:nvSpPr>
          <p:spPr bwMode="auto">
            <a:xfrm>
              <a:off x="1376363" y="4368136"/>
              <a:ext cx="1871662" cy="187166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1600200" y="5026919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3808413" y="5026919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8" name="Text Box 18"/>
            <p:cNvSpPr txBox="1">
              <a:spLocks noChangeArrowheads="1"/>
            </p:cNvSpPr>
            <p:nvPr/>
          </p:nvSpPr>
          <p:spPr bwMode="auto">
            <a:xfrm>
              <a:off x="6049963" y="5026919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9" name="아래쪽 화살표 28"/>
          <p:cNvSpPr/>
          <p:nvPr/>
        </p:nvSpPr>
        <p:spPr>
          <a:xfrm flipV="1">
            <a:off x="4143372" y="2857496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9966</TotalTime>
  <Words>293</Words>
  <Application>Microsoft Office PowerPoint</Application>
  <PresentationFormat>화면 슬라이드 쇼(4:3)</PresentationFormat>
  <Paragraphs>162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Arial</vt:lpstr>
      <vt:lpstr>굴림체</vt:lpstr>
      <vt:lpstr>HY견고딕</vt:lpstr>
      <vt:lpstr>맑은 고딕</vt:lpstr>
      <vt:lpstr>굴림</vt:lpstr>
      <vt:lpstr>돋움</vt:lpstr>
      <vt:lpstr>Office 테마</vt:lpstr>
      <vt:lpstr>이력서 및 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788</cp:revision>
  <dcterms:created xsi:type="dcterms:W3CDTF">2010-02-01T08:03:16Z</dcterms:created>
  <dcterms:modified xsi:type="dcterms:W3CDTF">2017-02-09T08:01:05Z</dcterms:modified>
</cp:coreProperties>
</file>