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299" r:id="rId3"/>
    <p:sldId id="315" r:id="rId4"/>
    <p:sldId id="316" r:id="rId5"/>
    <p:sldId id="302" r:id="rId6"/>
    <p:sldId id="303" r:id="rId7"/>
    <p:sldId id="304" r:id="rId8"/>
    <p:sldId id="317" r:id="rId9"/>
    <p:sldId id="306" r:id="rId10"/>
    <p:sldId id="307" r:id="rId11"/>
    <p:sldId id="308" r:id="rId12"/>
    <p:sldId id="309" r:id="rId13"/>
    <p:sldId id="310" r:id="rId14"/>
    <p:sldId id="311" r:id="rId15"/>
    <p:sldId id="297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B4B0"/>
    <a:srgbClr val="00ACA8"/>
    <a:srgbClr val="009999"/>
    <a:srgbClr val="00CDC8"/>
    <a:srgbClr val="8FFFFC"/>
    <a:srgbClr val="00EAE4"/>
    <a:srgbClr val="00FAF4"/>
    <a:srgbClr val="C86664"/>
    <a:srgbClr val="FF505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00232" y="4080297"/>
            <a:ext cx="5081788" cy="7888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000232" y="2354010"/>
            <a:ext cx="5081788" cy="172306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727730"/>
            <a:ext cx="7811252" cy="2357454"/>
          </a:xfrm>
        </p:spPr>
        <p:txBody>
          <a:bodyPr anchor="ctr">
            <a:noAutofit/>
          </a:bodyPr>
          <a:lstStyle>
            <a:lvl1pPr algn="ctr">
              <a:defRPr sz="7200" b="0" cap="all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212" y="417514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602580"/>
            <a:ext cx="8402525" cy="5112568"/>
          </a:xfrm>
        </p:spPr>
        <p:txBody>
          <a:bodyPr/>
          <a:lstStyle>
            <a:lvl1pPr algn="l">
              <a:buNone/>
              <a:defRPr sz="25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395536" y="203200"/>
            <a:ext cx="8352928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5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899592" y="2646471"/>
            <a:ext cx="7344816" cy="315879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5805264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bg1">
                    <a:lumMod val="85000"/>
                  </a:schemeClr>
                </a:solidFill>
              </a:rPr>
              <a:t>RESUME &amp; COVER LETTER</a:t>
            </a:r>
          </a:p>
          <a:p>
            <a:r>
              <a:rPr lang="ko-KR" altLang="en-US" dirty="0"/>
              <a:t>김</a:t>
            </a:r>
            <a:r>
              <a:rPr lang="en-US" altLang="ko-KR" dirty="0"/>
              <a:t>OO </a:t>
            </a:r>
            <a:r>
              <a:rPr lang="ko-KR" altLang="en-US" dirty="0"/>
              <a:t>입사지원서 및 자기소개서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이력서 </a:t>
            </a:r>
            <a:br>
              <a:rPr lang="en-US" altLang="ko-KR" dirty="0"/>
            </a:br>
            <a:r>
              <a:rPr lang="ko-KR" altLang="en-US" dirty="0"/>
              <a:t>및 자기소개서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3957836" y="620688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rgbClr val="009999"/>
                </a:solidFill>
                <a:latin typeface="+mn-ea"/>
              </a:rPr>
              <a:t>이력서</a:t>
            </a:r>
          </a:p>
        </p:txBody>
      </p:sp>
      <p:sp>
        <p:nvSpPr>
          <p:cNvPr id="32" name="막힌 원호 31"/>
          <p:cNvSpPr/>
          <p:nvPr/>
        </p:nvSpPr>
        <p:spPr bwMode="auto">
          <a:xfrm rot="5400000" flipH="1">
            <a:off x="898593" y="2594973"/>
            <a:ext cx="765416" cy="705278"/>
          </a:xfrm>
          <a:prstGeom prst="blockArc">
            <a:avLst/>
          </a:prstGeom>
          <a:solidFill>
            <a:srgbClr val="8FFF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1043905" y="274755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1712218" y="2760078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기본 이력사항</a:t>
            </a:r>
          </a:p>
        </p:txBody>
      </p:sp>
      <p:sp>
        <p:nvSpPr>
          <p:cNvPr id="35" name="막힌 원호 34"/>
          <p:cNvSpPr/>
          <p:nvPr/>
        </p:nvSpPr>
        <p:spPr bwMode="auto">
          <a:xfrm rot="5400000" flipH="1">
            <a:off x="898593" y="3523667"/>
            <a:ext cx="765416" cy="705278"/>
          </a:xfrm>
          <a:prstGeom prst="blockArc">
            <a:avLst/>
          </a:prstGeom>
          <a:solidFill>
            <a:srgbClr val="00E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36" name="Text Box 4"/>
          <p:cNvSpPr txBox="1">
            <a:spLocks noChangeArrowheads="1"/>
          </p:cNvSpPr>
          <p:nvPr/>
        </p:nvSpPr>
        <p:spPr bwMode="auto">
          <a:xfrm>
            <a:off x="1043905" y="367625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1712218" y="3688772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가족 및 주거사항</a:t>
            </a:r>
          </a:p>
        </p:txBody>
      </p:sp>
      <p:sp>
        <p:nvSpPr>
          <p:cNvPr id="44" name="막힌 원호 43"/>
          <p:cNvSpPr/>
          <p:nvPr/>
        </p:nvSpPr>
        <p:spPr bwMode="auto">
          <a:xfrm rot="5400000" flipH="1">
            <a:off x="898593" y="4401325"/>
            <a:ext cx="765416" cy="705278"/>
          </a:xfrm>
          <a:prstGeom prst="blockArc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1043905" y="455391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52" name="Text Box 5"/>
          <p:cNvSpPr txBox="1">
            <a:spLocks noChangeArrowheads="1"/>
          </p:cNvSpPr>
          <p:nvPr/>
        </p:nvSpPr>
        <p:spPr bwMode="auto">
          <a:xfrm>
            <a:off x="1712218" y="456643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학력 및 성적사항</a:t>
            </a:r>
          </a:p>
        </p:txBody>
      </p:sp>
      <p:sp>
        <p:nvSpPr>
          <p:cNvPr id="53" name="막힌 원호 52"/>
          <p:cNvSpPr/>
          <p:nvPr/>
        </p:nvSpPr>
        <p:spPr bwMode="auto">
          <a:xfrm rot="5400000" flipH="1">
            <a:off x="5113435" y="3044003"/>
            <a:ext cx="765416" cy="705278"/>
          </a:xfrm>
          <a:prstGeom prst="blockArc">
            <a:avLst/>
          </a:prstGeom>
          <a:solidFill>
            <a:srgbClr val="00E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5258747" y="319658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5927060" y="3209108"/>
            <a:ext cx="23807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외국어 및 기타자격사항</a:t>
            </a:r>
          </a:p>
        </p:txBody>
      </p:sp>
      <p:sp>
        <p:nvSpPr>
          <p:cNvPr id="56" name="막힌 원호 55"/>
          <p:cNvSpPr/>
          <p:nvPr/>
        </p:nvSpPr>
        <p:spPr bwMode="auto">
          <a:xfrm rot="5400000" flipH="1">
            <a:off x="5113435" y="3972697"/>
            <a:ext cx="765416" cy="705278"/>
          </a:xfrm>
          <a:prstGeom prst="blockArc">
            <a:avLst/>
          </a:prstGeom>
          <a:solidFill>
            <a:srgbClr val="8FFF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57" name="Text Box 4"/>
          <p:cNvSpPr txBox="1">
            <a:spLocks noChangeArrowheads="1"/>
          </p:cNvSpPr>
          <p:nvPr/>
        </p:nvSpPr>
        <p:spPr bwMode="auto">
          <a:xfrm>
            <a:off x="5258747" y="412528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58" name="Text Box 5"/>
          <p:cNvSpPr txBox="1">
            <a:spLocks noChangeArrowheads="1"/>
          </p:cNvSpPr>
          <p:nvPr/>
        </p:nvSpPr>
        <p:spPr bwMode="auto">
          <a:xfrm>
            <a:off x="5927060" y="4137802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기본 이력사항</a:t>
            </a:r>
          </a:p>
        </p:txBody>
      </p:sp>
      <p:sp>
        <p:nvSpPr>
          <p:cNvPr id="37" name="모서리가 둥근 직사각형 36"/>
          <p:cNvSpPr/>
          <p:nvPr/>
        </p:nvSpPr>
        <p:spPr>
          <a:xfrm>
            <a:off x="571472" y="2333638"/>
            <a:ext cx="1285884" cy="16668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825526" y="2976580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059016" y="2354276"/>
            <a:ext cx="6513512" cy="1655762"/>
            <a:chOff x="2059016" y="2354276"/>
            <a:chExt cx="6513512" cy="1655762"/>
          </a:xfrm>
        </p:grpSpPr>
        <p:sp>
          <p:nvSpPr>
            <p:cNvPr id="31" name="AutoShape 4"/>
            <p:cNvSpPr>
              <a:spLocks noChangeArrowheads="1"/>
            </p:cNvSpPr>
            <p:nvPr/>
          </p:nvSpPr>
          <p:spPr bwMode="auto">
            <a:xfrm>
              <a:off x="2059016" y="2354276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rgbClr val="0CB4B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071802" y="2510085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071802" y="3036343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071802" y="3524261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5500694" y="2486827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5500694" y="3013085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3159096" y="2550181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3144809" y="3076439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41" name="Text Box 11"/>
            <p:cNvSpPr txBox="1">
              <a:spLocks noChangeArrowheads="1"/>
            </p:cNvSpPr>
            <p:nvPr/>
          </p:nvSpPr>
          <p:spPr bwMode="auto">
            <a:xfrm>
              <a:off x="5651471" y="254451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45" name="Text Box 12"/>
            <p:cNvSpPr txBox="1">
              <a:spLocks noChangeArrowheads="1"/>
            </p:cNvSpPr>
            <p:nvPr/>
          </p:nvSpPr>
          <p:spPr bwMode="auto">
            <a:xfrm>
              <a:off x="5651471" y="3087549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46" name="Text Box 13"/>
            <p:cNvSpPr txBox="1">
              <a:spLocks noChangeArrowheads="1"/>
            </p:cNvSpPr>
            <p:nvPr/>
          </p:nvSpPr>
          <p:spPr bwMode="auto">
            <a:xfrm>
              <a:off x="3073371" y="3587615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47" name="Text Box 14"/>
            <p:cNvSpPr txBox="1">
              <a:spLocks noChangeArrowheads="1"/>
            </p:cNvSpPr>
            <p:nvPr/>
          </p:nvSpPr>
          <p:spPr bwMode="auto">
            <a:xfrm>
              <a:off x="2216361" y="2550181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8" name="Text Box 15"/>
            <p:cNvSpPr txBox="1">
              <a:spLocks noChangeArrowheads="1"/>
            </p:cNvSpPr>
            <p:nvPr/>
          </p:nvSpPr>
          <p:spPr bwMode="auto">
            <a:xfrm>
              <a:off x="2197311" y="307643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49" name="Text Box 16"/>
            <p:cNvSpPr txBox="1">
              <a:spLocks noChangeArrowheads="1"/>
            </p:cNvSpPr>
            <p:nvPr/>
          </p:nvSpPr>
          <p:spPr bwMode="auto">
            <a:xfrm>
              <a:off x="2235411" y="358761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51" name="Text Box 17"/>
            <p:cNvSpPr txBox="1">
              <a:spLocks noChangeArrowheads="1"/>
            </p:cNvSpPr>
            <p:nvPr/>
          </p:nvSpPr>
          <p:spPr bwMode="auto">
            <a:xfrm>
              <a:off x="4700475" y="255018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6" name="Text Box 18"/>
            <p:cNvSpPr txBox="1">
              <a:spLocks noChangeArrowheads="1"/>
            </p:cNvSpPr>
            <p:nvPr/>
          </p:nvSpPr>
          <p:spPr bwMode="auto">
            <a:xfrm>
              <a:off x="4700475" y="307643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071670" y="4476778"/>
            <a:ext cx="6513512" cy="1655762"/>
            <a:chOff x="2071670" y="4476778"/>
            <a:chExt cx="6513512" cy="1655762"/>
          </a:xfrm>
        </p:grpSpPr>
        <p:sp>
          <p:nvSpPr>
            <p:cNvPr id="58" name="AutoShape 4"/>
            <p:cNvSpPr>
              <a:spLocks noChangeArrowheads="1"/>
            </p:cNvSpPr>
            <p:nvPr/>
          </p:nvSpPr>
          <p:spPr bwMode="auto">
            <a:xfrm>
              <a:off x="2071670" y="4476778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9" name="AutoShape 20"/>
            <p:cNvSpPr>
              <a:spLocks noChangeArrowheads="1"/>
            </p:cNvSpPr>
            <p:nvPr/>
          </p:nvSpPr>
          <p:spPr bwMode="auto">
            <a:xfrm>
              <a:off x="2198669" y="5359438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만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세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63" name="AutoShape 21"/>
            <p:cNvSpPr>
              <a:spLocks noChangeArrowheads="1"/>
            </p:cNvSpPr>
            <p:nvPr/>
          </p:nvSpPr>
          <p:spPr bwMode="auto">
            <a:xfrm>
              <a:off x="2198669" y="4673638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64" name="AutoShape 22"/>
            <p:cNvSpPr>
              <a:spLocks noChangeArrowheads="1"/>
            </p:cNvSpPr>
            <p:nvPr/>
          </p:nvSpPr>
          <p:spPr bwMode="auto">
            <a:xfrm>
              <a:off x="3263882" y="5361026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OOcm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65" name="AutoShape 23"/>
            <p:cNvSpPr>
              <a:spLocks noChangeArrowheads="1"/>
            </p:cNvSpPr>
            <p:nvPr/>
          </p:nvSpPr>
          <p:spPr bwMode="auto">
            <a:xfrm>
              <a:off x="3263882" y="4675226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66" name="AutoShape 24"/>
            <p:cNvSpPr>
              <a:spLocks noChangeArrowheads="1"/>
            </p:cNvSpPr>
            <p:nvPr/>
          </p:nvSpPr>
          <p:spPr bwMode="auto">
            <a:xfrm>
              <a:off x="4329094" y="5362613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OOkg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67" name="AutoShape 25"/>
            <p:cNvSpPr>
              <a:spLocks noChangeArrowheads="1"/>
            </p:cNvSpPr>
            <p:nvPr/>
          </p:nvSpPr>
          <p:spPr bwMode="auto">
            <a:xfrm>
              <a:off x="4329094" y="4676813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68" name="AutoShape 26"/>
            <p:cNvSpPr>
              <a:spLocks noChangeArrowheads="1"/>
            </p:cNvSpPr>
            <p:nvPr/>
          </p:nvSpPr>
          <p:spPr bwMode="auto">
            <a:xfrm>
              <a:off x="5394307" y="5364201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형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69" name="AutoShape 27"/>
            <p:cNvSpPr>
              <a:spLocks noChangeArrowheads="1"/>
            </p:cNvSpPr>
            <p:nvPr/>
          </p:nvSpPr>
          <p:spPr bwMode="auto">
            <a:xfrm>
              <a:off x="5394307" y="4678401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70" name="AutoShape 28"/>
            <p:cNvSpPr>
              <a:spLocks noChangeArrowheads="1"/>
            </p:cNvSpPr>
            <p:nvPr/>
          </p:nvSpPr>
          <p:spPr bwMode="auto">
            <a:xfrm>
              <a:off x="6459519" y="5365788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71" name="AutoShape 29"/>
            <p:cNvSpPr>
              <a:spLocks noChangeArrowheads="1"/>
            </p:cNvSpPr>
            <p:nvPr/>
          </p:nvSpPr>
          <p:spPr bwMode="auto">
            <a:xfrm>
              <a:off x="6459519" y="4679988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72" name="AutoShape 30"/>
            <p:cNvSpPr>
              <a:spLocks noChangeArrowheads="1"/>
            </p:cNvSpPr>
            <p:nvPr/>
          </p:nvSpPr>
          <p:spPr bwMode="auto">
            <a:xfrm>
              <a:off x="7524732" y="5367376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73" name="AutoShape 31"/>
            <p:cNvSpPr>
              <a:spLocks noChangeArrowheads="1"/>
            </p:cNvSpPr>
            <p:nvPr/>
          </p:nvSpPr>
          <p:spPr bwMode="auto">
            <a:xfrm>
              <a:off x="7524732" y="4681576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4476778"/>
            <a:ext cx="1285884" cy="1666866"/>
            <a:chOff x="7286644" y="4071942"/>
            <a:chExt cx="1285884" cy="166686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5" name="모서리가 둥근 직사각형 74"/>
            <p:cNvSpPr/>
            <p:nvPr/>
          </p:nvSpPr>
          <p:spPr>
            <a:xfrm>
              <a:off x="7286644" y="4071942"/>
              <a:ext cx="1285884" cy="16668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76" name="Text Box 8"/>
            <p:cNvSpPr txBox="1">
              <a:spLocks noChangeArrowheads="1"/>
            </p:cNvSpPr>
            <p:nvPr/>
          </p:nvSpPr>
          <p:spPr bwMode="auto">
            <a:xfrm>
              <a:off x="7580773" y="4674394"/>
              <a:ext cx="697627" cy="55399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신체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및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특이사항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가족 및 주거사항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357158" y="2857496"/>
            <a:ext cx="4000528" cy="2500330"/>
            <a:chOff x="357158" y="2857496"/>
            <a:chExt cx="4000528" cy="2500330"/>
          </a:xfrm>
        </p:grpSpPr>
        <p:sp>
          <p:nvSpPr>
            <p:cNvPr id="30" name="AutoShape 29"/>
            <p:cNvSpPr>
              <a:spLocks noChangeArrowheads="1"/>
            </p:cNvSpPr>
            <p:nvPr/>
          </p:nvSpPr>
          <p:spPr bwMode="auto">
            <a:xfrm>
              <a:off x="357158" y="2857496"/>
              <a:ext cx="4000528" cy="2500330"/>
            </a:xfrm>
            <a:prstGeom prst="roundRect">
              <a:avLst>
                <a:gd name="adj" fmla="val 4894"/>
              </a:avLst>
            </a:prstGeom>
            <a:solidFill>
              <a:srgbClr val="0CB4B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AutoShape 13"/>
            <p:cNvSpPr>
              <a:spLocks noChangeArrowheads="1"/>
            </p:cNvSpPr>
            <p:nvPr/>
          </p:nvSpPr>
          <p:spPr bwMode="auto">
            <a:xfrm>
              <a:off x="1350963" y="3041653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2" name="AutoShape 14"/>
            <p:cNvSpPr>
              <a:spLocks noChangeArrowheads="1"/>
            </p:cNvSpPr>
            <p:nvPr/>
          </p:nvSpPr>
          <p:spPr bwMode="auto">
            <a:xfrm>
              <a:off x="1350963" y="3611565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3" name="AutoShape 15"/>
            <p:cNvSpPr>
              <a:spLocks noChangeArrowheads="1"/>
            </p:cNvSpPr>
            <p:nvPr/>
          </p:nvSpPr>
          <p:spPr bwMode="auto">
            <a:xfrm>
              <a:off x="1350963" y="4181478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4" name="AutoShape 16"/>
            <p:cNvSpPr>
              <a:spLocks noChangeArrowheads="1"/>
            </p:cNvSpPr>
            <p:nvPr/>
          </p:nvSpPr>
          <p:spPr bwMode="auto">
            <a:xfrm>
              <a:off x="1331913" y="4751390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5" name="Rectangle 17"/>
            <p:cNvSpPr>
              <a:spLocks noChangeArrowheads="1"/>
            </p:cNvSpPr>
            <p:nvPr/>
          </p:nvSpPr>
          <p:spPr bwMode="auto">
            <a:xfrm>
              <a:off x="3190875" y="3060703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36" name="Rectangle 18"/>
            <p:cNvSpPr>
              <a:spLocks noChangeArrowheads="1"/>
            </p:cNvSpPr>
            <p:nvPr/>
          </p:nvSpPr>
          <p:spPr bwMode="auto">
            <a:xfrm>
              <a:off x="2325688" y="3060703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37" name="Rectangle 19"/>
            <p:cNvSpPr>
              <a:spLocks noChangeArrowheads="1"/>
            </p:cNvSpPr>
            <p:nvPr/>
          </p:nvSpPr>
          <p:spPr bwMode="auto">
            <a:xfrm>
              <a:off x="1371600" y="3060703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39" name="Rectangle 20"/>
            <p:cNvSpPr>
              <a:spLocks noChangeArrowheads="1"/>
            </p:cNvSpPr>
            <p:nvPr/>
          </p:nvSpPr>
          <p:spPr bwMode="auto">
            <a:xfrm>
              <a:off x="3190875" y="3630615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2325688" y="3630615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47" name="Rectangle 22"/>
            <p:cNvSpPr>
              <a:spLocks noChangeArrowheads="1"/>
            </p:cNvSpPr>
            <p:nvPr/>
          </p:nvSpPr>
          <p:spPr bwMode="auto">
            <a:xfrm>
              <a:off x="1371600" y="3630615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51" name="Rectangle 23"/>
            <p:cNvSpPr>
              <a:spLocks noChangeArrowheads="1"/>
            </p:cNvSpPr>
            <p:nvPr/>
          </p:nvSpPr>
          <p:spPr bwMode="auto">
            <a:xfrm>
              <a:off x="3190875" y="4200528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55" name="Rectangle 24"/>
            <p:cNvSpPr>
              <a:spLocks noChangeArrowheads="1"/>
            </p:cNvSpPr>
            <p:nvPr/>
          </p:nvSpPr>
          <p:spPr bwMode="auto">
            <a:xfrm>
              <a:off x="2325688" y="4200528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59" name="Rectangle 25"/>
            <p:cNvSpPr>
              <a:spLocks noChangeArrowheads="1"/>
            </p:cNvSpPr>
            <p:nvPr/>
          </p:nvSpPr>
          <p:spPr bwMode="auto">
            <a:xfrm>
              <a:off x="1371600" y="4200528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3190875" y="4770440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2325688" y="4770440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1371600" y="4770440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74" name="Rectangle 29"/>
            <p:cNvSpPr>
              <a:spLocks noChangeArrowheads="1"/>
            </p:cNvSpPr>
            <p:nvPr/>
          </p:nvSpPr>
          <p:spPr bwMode="auto">
            <a:xfrm>
              <a:off x="487363" y="3134443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아버지</a:t>
              </a:r>
            </a:p>
          </p:txBody>
        </p:sp>
        <p:sp>
          <p:nvSpPr>
            <p:cNvPr id="75" name="Rectangle 30"/>
            <p:cNvSpPr>
              <a:spLocks noChangeArrowheads="1"/>
            </p:cNvSpPr>
            <p:nvPr/>
          </p:nvSpPr>
          <p:spPr bwMode="auto">
            <a:xfrm>
              <a:off x="487363" y="3704355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어머니</a:t>
              </a:r>
            </a:p>
          </p:txBody>
        </p:sp>
        <p:sp>
          <p:nvSpPr>
            <p:cNvPr id="76" name="Rectangle 31"/>
            <p:cNvSpPr>
              <a:spLocks noChangeArrowheads="1"/>
            </p:cNvSpPr>
            <p:nvPr/>
          </p:nvSpPr>
          <p:spPr bwMode="auto">
            <a:xfrm>
              <a:off x="487363" y="4274268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여동생</a:t>
              </a:r>
            </a:p>
          </p:txBody>
        </p:sp>
        <p:sp>
          <p:nvSpPr>
            <p:cNvPr id="77" name="Rectangle 32"/>
            <p:cNvSpPr>
              <a:spLocks noChangeArrowheads="1"/>
            </p:cNvSpPr>
            <p:nvPr/>
          </p:nvSpPr>
          <p:spPr bwMode="auto">
            <a:xfrm>
              <a:off x="487363" y="4844180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남동생</a:t>
              </a:r>
            </a:p>
          </p:txBody>
        </p:sp>
      </p:grpSp>
      <p:sp>
        <p:nvSpPr>
          <p:cNvPr id="78" name="Rectangle 33"/>
          <p:cNvSpPr>
            <a:spLocks noChangeArrowheads="1"/>
          </p:cNvSpPr>
          <p:nvPr/>
        </p:nvSpPr>
        <p:spPr bwMode="auto">
          <a:xfrm>
            <a:off x="357158" y="2437621"/>
            <a:ext cx="6976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가족사항</a:t>
            </a:r>
          </a:p>
        </p:txBody>
      </p:sp>
      <p:sp>
        <p:nvSpPr>
          <p:cNvPr id="79" name="Rectangle 34"/>
          <p:cNvSpPr>
            <a:spLocks noChangeArrowheads="1"/>
          </p:cNvSpPr>
          <p:nvPr/>
        </p:nvSpPr>
        <p:spPr bwMode="auto">
          <a:xfrm>
            <a:off x="4843351" y="2437621"/>
            <a:ext cx="6976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주거사항</a:t>
            </a:r>
          </a:p>
        </p:txBody>
      </p:sp>
      <p:grpSp>
        <p:nvGrpSpPr>
          <p:cNvPr id="40" name="그룹 39"/>
          <p:cNvGrpSpPr/>
          <p:nvPr/>
        </p:nvGrpSpPr>
        <p:grpSpPr>
          <a:xfrm>
            <a:off x="4929190" y="2947999"/>
            <a:ext cx="3600450" cy="2195513"/>
            <a:chOff x="4929190" y="2947999"/>
            <a:chExt cx="3600450" cy="2195513"/>
          </a:xfrm>
        </p:grpSpPr>
        <p:sp>
          <p:nvSpPr>
            <p:cNvPr id="80" name="AutoShape 29"/>
            <p:cNvSpPr>
              <a:spLocks noChangeArrowheads="1"/>
            </p:cNvSpPr>
            <p:nvPr/>
          </p:nvSpPr>
          <p:spPr bwMode="auto">
            <a:xfrm>
              <a:off x="4929190" y="2947999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81" name="AutoShape 30"/>
            <p:cNvSpPr>
              <a:spLocks noChangeArrowheads="1"/>
            </p:cNvSpPr>
            <p:nvPr/>
          </p:nvSpPr>
          <p:spPr bwMode="auto">
            <a:xfrm>
              <a:off x="4995865" y="3040074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82" name="AutoShape 31"/>
            <p:cNvSpPr>
              <a:spLocks noChangeArrowheads="1"/>
            </p:cNvSpPr>
            <p:nvPr/>
          </p:nvSpPr>
          <p:spPr bwMode="auto">
            <a:xfrm>
              <a:off x="6148390" y="3040074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83" name="AutoShape 32"/>
            <p:cNvSpPr>
              <a:spLocks noChangeArrowheads="1"/>
            </p:cNvSpPr>
            <p:nvPr/>
          </p:nvSpPr>
          <p:spPr bwMode="auto">
            <a:xfrm>
              <a:off x="4995865" y="3735399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84" name="AutoShape 33"/>
            <p:cNvSpPr>
              <a:spLocks noChangeArrowheads="1"/>
            </p:cNvSpPr>
            <p:nvPr/>
          </p:nvSpPr>
          <p:spPr bwMode="auto">
            <a:xfrm>
              <a:off x="6148390" y="3735399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85" name="AutoShape 34"/>
            <p:cNvSpPr>
              <a:spLocks noChangeArrowheads="1"/>
            </p:cNvSpPr>
            <p:nvPr/>
          </p:nvSpPr>
          <p:spPr bwMode="auto">
            <a:xfrm>
              <a:off x="4995865" y="4437074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86" name="AutoShape 35"/>
            <p:cNvSpPr>
              <a:spLocks noChangeArrowheads="1"/>
            </p:cNvSpPr>
            <p:nvPr/>
          </p:nvSpPr>
          <p:spPr bwMode="auto">
            <a:xfrm>
              <a:off x="6148390" y="4437074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87" name="AutoShape 32"/>
            <p:cNvSpPr>
              <a:spLocks noChangeArrowheads="1"/>
            </p:cNvSpPr>
            <p:nvPr/>
          </p:nvSpPr>
          <p:spPr bwMode="auto">
            <a:xfrm>
              <a:off x="4995865" y="3744919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714348" y="2285992"/>
            <a:ext cx="7786741" cy="1009501"/>
            <a:chOff x="714348" y="2285992"/>
            <a:chExt cx="7786741" cy="1009501"/>
          </a:xfrm>
        </p:grpSpPr>
        <p:sp>
          <p:nvSpPr>
            <p:cNvPr id="15" name="오각형 14"/>
            <p:cNvSpPr/>
            <p:nvPr/>
          </p:nvSpPr>
          <p:spPr>
            <a:xfrm flipH="1">
              <a:off x="1446427" y="2285992"/>
              <a:ext cx="7054662" cy="1009501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오각형 15"/>
            <p:cNvSpPr/>
            <p:nvPr/>
          </p:nvSpPr>
          <p:spPr>
            <a:xfrm>
              <a:off x="714348" y="2285992"/>
              <a:ext cx="1800895" cy="1009501"/>
            </a:xfrm>
            <a:prstGeom prst="homePlate">
              <a:avLst/>
            </a:prstGeom>
            <a:solidFill>
              <a:srgbClr val="0CB4B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2643174" y="2682713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785786" y="2652551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714348" y="3652683"/>
            <a:ext cx="7786741" cy="1009501"/>
            <a:chOff x="714348" y="3652683"/>
            <a:chExt cx="7786741" cy="1009501"/>
          </a:xfrm>
        </p:grpSpPr>
        <p:sp>
          <p:nvSpPr>
            <p:cNvPr id="19" name="오각형 18"/>
            <p:cNvSpPr/>
            <p:nvPr/>
          </p:nvSpPr>
          <p:spPr>
            <a:xfrm flipH="1">
              <a:off x="1446427" y="3652683"/>
              <a:ext cx="7054662" cy="1009501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오각형 19"/>
            <p:cNvSpPr/>
            <p:nvPr/>
          </p:nvSpPr>
          <p:spPr>
            <a:xfrm>
              <a:off x="714348" y="3652683"/>
              <a:ext cx="1800895" cy="1009501"/>
            </a:xfrm>
            <a:prstGeom prst="homePlate">
              <a:avLst/>
            </a:prstGeom>
            <a:solidFill>
              <a:srgbClr val="00CD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2643174" y="4049404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785786" y="4019242"/>
              <a:ext cx="1368332" cy="230465"/>
            </a:xfrm>
            <a:prstGeom prst="roundRect">
              <a:avLst/>
            </a:prstGeom>
            <a:solidFill>
              <a:srgbClr val="00CD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714348" y="5000636"/>
            <a:ext cx="7786741" cy="1009501"/>
            <a:chOff x="714348" y="5000636"/>
            <a:chExt cx="7786741" cy="1009501"/>
          </a:xfrm>
        </p:grpSpPr>
        <p:sp>
          <p:nvSpPr>
            <p:cNvPr id="23" name="오각형 22"/>
            <p:cNvSpPr/>
            <p:nvPr/>
          </p:nvSpPr>
          <p:spPr>
            <a:xfrm flipH="1">
              <a:off x="1446427" y="5000636"/>
              <a:ext cx="7054662" cy="1009501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오각형 23"/>
            <p:cNvSpPr/>
            <p:nvPr/>
          </p:nvSpPr>
          <p:spPr>
            <a:xfrm>
              <a:off x="714348" y="5000636"/>
              <a:ext cx="1800895" cy="1009501"/>
            </a:xfrm>
            <a:prstGeom prst="homePlate">
              <a:avLst/>
            </a:prstGeom>
            <a:solidFill>
              <a:srgbClr val="00CD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Text Box 17"/>
            <p:cNvSpPr txBox="1">
              <a:spLocks noChangeArrowheads="1"/>
            </p:cNvSpPr>
            <p:nvPr/>
          </p:nvSpPr>
          <p:spPr bwMode="auto">
            <a:xfrm>
              <a:off x="2643174" y="5397357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785786" y="5367195"/>
              <a:ext cx="1368332" cy="230465"/>
            </a:xfrm>
            <a:prstGeom prst="roundRect">
              <a:avLst/>
            </a:prstGeom>
            <a:solidFill>
              <a:srgbClr val="00CD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1132394" y="2143116"/>
            <a:ext cx="3855319" cy="4032448"/>
            <a:chOff x="1132394" y="2143116"/>
            <a:chExt cx="3855319" cy="4032448"/>
          </a:xfrm>
        </p:grpSpPr>
        <p:cxnSp>
          <p:nvCxnSpPr>
            <p:cNvPr id="21" name="직선 연결선 20"/>
            <p:cNvCxnSpPr>
              <a:endCxn id="23" idx="1"/>
            </p:cNvCxnSpPr>
            <p:nvPr/>
          </p:nvCxnSpPr>
          <p:spPr>
            <a:xfrm>
              <a:off x="2285984" y="3179519"/>
              <a:ext cx="231823" cy="13152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flipH="1">
              <a:off x="3617557" y="3179519"/>
              <a:ext cx="276195" cy="13080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도넛 22"/>
            <p:cNvSpPr/>
            <p:nvPr/>
          </p:nvSpPr>
          <p:spPr>
            <a:xfrm>
              <a:off x="2285984" y="3079220"/>
              <a:ext cx="1582988" cy="1582986"/>
            </a:xfrm>
            <a:prstGeom prst="donut">
              <a:avLst>
                <a:gd name="adj" fmla="val 10908"/>
              </a:avLst>
            </a:prstGeom>
            <a:solidFill>
              <a:srgbClr val="0CB4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외국어</a:t>
              </a: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자격사항</a:t>
              </a:r>
            </a:p>
          </p:txBody>
        </p:sp>
        <p:sp>
          <p:nvSpPr>
            <p:cNvPr id="24" name="도넛 23"/>
            <p:cNvSpPr/>
            <p:nvPr/>
          </p:nvSpPr>
          <p:spPr>
            <a:xfrm>
              <a:off x="1132394" y="2143116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TOFEL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sp>
          <p:nvSpPr>
            <p:cNvPr id="25" name="도넛 24"/>
            <p:cNvSpPr/>
            <p:nvPr/>
          </p:nvSpPr>
          <p:spPr>
            <a:xfrm>
              <a:off x="3652302" y="2182729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TOEIC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3071802" y="4650856"/>
              <a:ext cx="0" cy="28922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도넛 26"/>
            <p:cNvSpPr/>
            <p:nvPr/>
          </p:nvSpPr>
          <p:spPr>
            <a:xfrm>
              <a:off x="2409772" y="4840154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TEPS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</p:grpSp>
      <p:sp>
        <p:nvSpPr>
          <p:cNvPr id="35" name="모서리가 둥근 직사각형 34"/>
          <p:cNvSpPr/>
          <p:nvPr/>
        </p:nvSpPr>
        <p:spPr>
          <a:xfrm>
            <a:off x="6000760" y="3650724"/>
            <a:ext cx="2500330" cy="2143140"/>
          </a:xfrm>
          <a:prstGeom prst="roundRect">
            <a:avLst>
              <a:gd name="adj" fmla="val 6889"/>
            </a:avLst>
          </a:prstGeom>
          <a:noFill/>
          <a:ln w="19050">
            <a:solidFill>
              <a:srgbClr val="00CD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Text Box 12"/>
          <p:cNvSpPr txBox="1">
            <a:spLocks noChangeArrowheads="1"/>
          </p:cNvSpPr>
          <p:nvPr/>
        </p:nvSpPr>
        <p:spPr bwMode="auto">
          <a:xfrm>
            <a:off x="6887553" y="3793600"/>
            <a:ext cx="7876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rgbClr val="009999"/>
                </a:solidFill>
                <a:latin typeface="+mn-ea"/>
              </a:rPr>
              <a:t>자격증명</a:t>
            </a: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6194194" y="4293666"/>
            <a:ext cx="21640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내용을 입력하시오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6215074" y="4079352"/>
            <a:ext cx="2143140" cy="1588"/>
          </a:xfrm>
          <a:prstGeom prst="line">
            <a:avLst/>
          </a:prstGeom>
          <a:ln w="12700">
            <a:solidFill>
              <a:srgbClr val="00CDC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Box 13"/>
          <p:cNvSpPr txBox="1">
            <a:spLocks noChangeArrowheads="1"/>
          </p:cNvSpPr>
          <p:nvPr/>
        </p:nvSpPr>
        <p:spPr bwMode="auto">
          <a:xfrm>
            <a:off x="6194194" y="4793732"/>
            <a:ext cx="21640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내용을 입력하시오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6194194" y="5293798"/>
            <a:ext cx="21640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내용을 입력하시오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1015263" y="2031874"/>
            <a:ext cx="7460385" cy="1343486"/>
            <a:chOff x="1015263" y="2031874"/>
            <a:chExt cx="7460385" cy="1343486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1789857" y="220654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1878096" y="228375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1015263" y="203187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29" name="도넛 28"/>
            <p:cNvSpPr/>
            <p:nvPr/>
          </p:nvSpPr>
          <p:spPr>
            <a:xfrm>
              <a:off x="1102882" y="211949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rgbClr val="0CB4B0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2500298" y="2571744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15263" y="3460634"/>
            <a:ext cx="7025428" cy="1343486"/>
            <a:chOff x="1015263" y="3460634"/>
            <a:chExt cx="7025428" cy="1343486"/>
          </a:xfrm>
        </p:grpSpPr>
        <p:sp>
          <p:nvSpPr>
            <p:cNvPr id="40" name="모서리가 둥근 직사각형 39"/>
            <p:cNvSpPr/>
            <p:nvPr/>
          </p:nvSpPr>
          <p:spPr>
            <a:xfrm flipH="1">
              <a:off x="1015263" y="363530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1" name="모서리가 둥근 직사각형 40"/>
            <p:cNvSpPr/>
            <p:nvPr/>
          </p:nvSpPr>
          <p:spPr>
            <a:xfrm flipH="1">
              <a:off x="1103503" y="371251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42" name="타원 41"/>
            <p:cNvSpPr/>
            <p:nvPr/>
          </p:nvSpPr>
          <p:spPr>
            <a:xfrm flipH="1">
              <a:off x="6697205" y="346063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43" name="도넛 42"/>
            <p:cNvSpPr/>
            <p:nvPr/>
          </p:nvSpPr>
          <p:spPr>
            <a:xfrm flipH="1">
              <a:off x="6784824" y="354825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1214414" y="4000504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015263" y="4943034"/>
            <a:ext cx="7460385" cy="1343486"/>
            <a:chOff x="1015263" y="4943034"/>
            <a:chExt cx="7460385" cy="1343486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1789857" y="511770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1878096" y="519491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38" name="타원 37"/>
            <p:cNvSpPr/>
            <p:nvPr/>
          </p:nvSpPr>
          <p:spPr>
            <a:xfrm>
              <a:off x="1015263" y="494303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병역사항</a:t>
              </a:r>
            </a:p>
          </p:txBody>
        </p:sp>
        <p:sp>
          <p:nvSpPr>
            <p:cNvPr id="39" name="도넛 38"/>
            <p:cNvSpPr/>
            <p:nvPr/>
          </p:nvSpPr>
          <p:spPr>
            <a:xfrm>
              <a:off x="1102882" y="503065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rgbClr val="00CDC8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6" name="Text Box 11"/>
            <p:cNvSpPr txBox="1">
              <a:spLocks noChangeArrowheads="1"/>
            </p:cNvSpPr>
            <p:nvPr/>
          </p:nvSpPr>
          <p:spPr bwMode="auto">
            <a:xfrm>
              <a:off x="2500298" y="5500702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8"/>
          <p:cNvSpPr txBox="1">
            <a:spLocks noChangeArrowheads="1"/>
          </p:cNvSpPr>
          <p:nvPr/>
        </p:nvSpPr>
        <p:spPr bwMode="auto">
          <a:xfrm>
            <a:off x="3607321" y="664121"/>
            <a:ext cx="191591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700" b="1">
                <a:solidFill>
                  <a:srgbClr val="009999"/>
                </a:solidFill>
                <a:latin typeface="+mn-ea"/>
              </a:rPr>
              <a:t>자기소개서</a:t>
            </a:r>
            <a:endParaRPr lang="ko-KR" altLang="en-US" sz="2700" b="1" dirty="0">
              <a:solidFill>
                <a:srgbClr val="009999"/>
              </a:solidFill>
              <a:latin typeface="+mn-ea"/>
            </a:endParaRPr>
          </a:p>
        </p:txBody>
      </p:sp>
      <p:sp>
        <p:nvSpPr>
          <p:cNvPr id="17" name="막힌 원호 16"/>
          <p:cNvSpPr/>
          <p:nvPr/>
        </p:nvSpPr>
        <p:spPr bwMode="auto">
          <a:xfrm rot="5400000" flipH="1">
            <a:off x="898593" y="2673251"/>
            <a:ext cx="765416" cy="705278"/>
          </a:xfrm>
          <a:prstGeom prst="blockArc">
            <a:avLst/>
          </a:prstGeom>
          <a:solidFill>
            <a:srgbClr val="8FFF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043905" y="282583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1712218" y="2838356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성장배경</a:t>
            </a:r>
          </a:p>
        </p:txBody>
      </p:sp>
      <p:sp>
        <p:nvSpPr>
          <p:cNvPr id="20" name="막힌 원호 19"/>
          <p:cNvSpPr/>
          <p:nvPr/>
        </p:nvSpPr>
        <p:spPr bwMode="auto">
          <a:xfrm rot="5400000" flipH="1">
            <a:off x="898593" y="3601945"/>
            <a:ext cx="765416" cy="705278"/>
          </a:xfrm>
          <a:prstGeom prst="blockArc">
            <a:avLst/>
          </a:prstGeom>
          <a:solidFill>
            <a:srgbClr val="00E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1043905" y="375453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1712218" y="3767050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학교생활</a:t>
            </a:r>
          </a:p>
        </p:txBody>
      </p:sp>
      <p:sp>
        <p:nvSpPr>
          <p:cNvPr id="23" name="막힌 원호 22"/>
          <p:cNvSpPr/>
          <p:nvPr/>
        </p:nvSpPr>
        <p:spPr bwMode="auto">
          <a:xfrm rot="5400000" flipH="1">
            <a:off x="898593" y="4479603"/>
            <a:ext cx="765416" cy="705278"/>
          </a:xfrm>
          <a:prstGeom prst="blockArc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043905" y="463218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1712218" y="4644708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해외연수 및 여행</a:t>
            </a:r>
          </a:p>
        </p:txBody>
      </p:sp>
      <p:sp>
        <p:nvSpPr>
          <p:cNvPr id="26" name="막힌 원호 25"/>
          <p:cNvSpPr/>
          <p:nvPr/>
        </p:nvSpPr>
        <p:spPr bwMode="auto">
          <a:xfrm rot="5400000" flipH="1">
            <a:off x="5113435" y="3122281"/>
            <a:ext cx="765416" cy="705278"/>
          </a:xfrm>
          <a:prstGeom prst="blockArc">
            <a:avLst/>
          </a:prstGeom>
          <a:solidFill>
            <a:srgbClr val="00E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5258747" y="327486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5927060" y="3287386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봉사활동 내역</a:t>
            </a:r>
          </a:p>
        </p:txBody>
      </p:sp>
      <p:sp>
        <p:nvSpPr>
          <p:cNvPr id="41" name="막힌 원호 40"/>
          <p:cNvSpPr/>
          <p:nvPr/>
        </p:nvSpPr>
        <p:spPr bwMode="auto">
          <a:xfrm rot="5400000" flipH="1">
            <a:off x="5113435" y="4050975"/>
            <a:ext cx="765416" cy="705278"/>
          </a:xfrm>
          <a:prstGeom prst="blockArc">
            <a:avLst/>
          </a:prstGeom>
          <a:solidFill>
            <a:srgbClr val="8FFF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5258747" y="420356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5927060" y="421608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지원동기 및 포부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성장배경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395536" y="2276872"/>
            <a:ext cx="8313198" cy="5586390"/>
            <a:chOff x="395536" y="2276872"/>
            <a:chExt cx="8313198" cy="5586390"/>
          </a:xfrm>
        </p:grpSpPr>
        <p:cxnSp>
          <p:nvCxnSpPr>
            <p:cNvPr id="24" name="직선 연결선 23"/>
            <p:cNvCxnSpPr/>
            <p:nvPr/>
          </p:nvCxnSpPr>
          <p:spPr>
            <a:xfrm rot="16200000" flipV="1">
              <a:off x="2405081" y="2839096"/>
              <a:ext cx="857257" cy="44719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33" name="그룹 32"/>
            <p:cNvGrpSpPr/>
            <p:nvPr/>
          </p:nvGrpSpPr>
          <p:grpSpPr>
            <a:xfrm flipV="1">
              <a:off x="2752990" y="4262862"/>
              <a:ext cx="3600400" cy="3600400"/>
              <a:chOff x="3527464" y="250850"/>
              <a:chExt cx="3600400" cy="3600400"/>
            </a:xfrm>
          </p:grpSpPr>
          <p:sp>
            <p:nvSpPr>
              <p:cNvPr id="35" name="막힌 원호 34"/>
              <p:cNvSpPr/>
              <p:nvPr/>
            </p:nvSpPr>
            <p:spPr>
              <a:xfrm rot="10800000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막힌 원호 36"/>
              <p:cNvSpPr/>
              <p:nvPr/>
            </p:nvSpPr>
            <p:spPr>
              <a:xfrm rot="19102613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막힌 원호 37"/>
              <p:cNvSpPr/>
              <p:nvPr/>
            </p:nvSpPr>
            <p:spPr>
              <a:xfrm rot="16371034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막힌 원호 38"/>
              <p:cNvSpPr/>
              <p:nvPr/>
            </p:nvSpPr>
            <p:spPr>
              <a:xfrm rot="13573689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" name="직사각형 39"/>
            <p:cNvSpPr/>
            <p:nvPr/>
          </p:nvSpPr>
          <p:spPr>
            <a:xfrm>
              <a:off x="2981340" y="5491582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schemeClr val="bg1"/>
                  </a:solidFill>
                </a:rPr>
                <a:t>제 목</a:t>
              </a: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3767158" y="4634326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schemeClr val="bg1"/>
                  </a:solidFill>
                </a:rPr>
                <a:t>제 목</a:t>
              </a: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838728" y="4634326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schemeClr val="bg1"/>
                  </a:solidFill>
                </a:rPr>
                <a:t>제 목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53108" y="5491582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schemeClr val="bg1"/>
                  </a:solidFill>
                </a:rPr>
                <a:t>제 목</a:t>
              </a: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869344" y="2276872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45" name="도넛 26"/>
            <p:cNvSpPr/>
            <p:nvPr/>
          </p:nvSpPr>
          <p:spPr>
            <a:xfrm>
              <a:off x="1490094" y="3002722"/>
              <a:ext cx="6120680" cy="3060340"/>
            </a:xfrm>
            <a:custGeom>
              <a:avLst/>
              <a:gdLst/>
              <a:ahLst/>
              <a:cxnLst/>
              <a:rect l="l" t="t" r="r" b="b"/>
              <a:pathLst>
                <a:path w="6120680" h="3060340">
                  <a:moveTo>
                    <a:pt x="3060340" y="0"/>
                  </a:moveTo>
                  <a:cubicBezTo>
                    <a:pt x="4750519" y="0"/>
                    <a:pt x="6120680" y="1370161"/>
                    <a:pt x="6120680" y="3060340"/>
                  </a:cubicBezTo>
                  <a:lnTo>
                    <a:pt x="5999552" y="3060340"/>
                  </a:lnTo>
                  <a:cubicBezTo>
                    <a:pt x="5999552" y="1437058"/>
                    <a:pt x="4683622" y="121128"/>
                    <a:pt x="3060340" y="121128"/>
                  </a:cubicBezTo>
                  <a:cubicBezTo>
                    <a:pt x="1437058" y="121128"/>
                    <a:pt x="121128" y="1437058"/>
                    <a:pt x="121128" y="3060340"/>
                  </a:cubicBezTo>
                  <a:lnTo>
                    <a:pt x="0" y="3060340"/>
                  </a:lnTo>
                  <a:cubicBezTo>
                    <a:pt x="0" y="1370161"/>
                    <a:pt x="1370161" y="0"/>
                    <a:pt x="3060340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타원 45"/>
            <p:cNvSpPr/>
            <p:nvPr/>
          </p:nvSpPr>
          <p:spPr>
            <a:xfrm flipV="1">
              <a:off x="2949291" y="3365173"/>
              <a:ext cx="216024" cy="216024"/>
            </a:xfrm>
            <a:prstGeom prst="ellipse">
              <a:avLst/>
            </a:prstGeom>
            <a:solidFill>
              <a:srgbClr val="00999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395536" y="4205698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cxnSp>
          <p:nvCxnSpPr>
            <p:cNvPr id="48" name="직선 연결선 47"/>
            <p:cNvCxnSpPr/>
            <p:nvPr/>
          </p:nvCxnSpPr>
          <p:spPr>
            <a:xfrm rot="5400000" flipH="1" flipV="1">
              <a:off x="5938257" y="2890370"/>
              <a:ext cx="762747" cy="29627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 rot="16200000" flipV="1">
              <a:off x="993767" y="4661053"/>
              <a:ext cx="837012" cy="53829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rot="10800000" flipH="1">
              <a:off x="7467899" y="4491450"/>
              <a:ext cx="406575" cy="84195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직사각형 50"/>
            <p:cNvSpPr/>
            <p:nvPr/>
          </p:nvSpPr>
          <p:spPr>
            <a:xfrm>
              <a:off x="5824824" y="2276872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7325022" y="4205698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53" name="타원 52"/>
            <p:cNvSpPr/>
            <p:nvPr/>
          </p:nvSpPr>
          <p:spPr>
            <a:xfrm flipV="1">
              <a:off x="1545135" y="5225388"/>
              <a:ext cx="216024" cy="216024"/>
            </a:xfrm>
            <a:prstGeom prst="ellipse">
              <a:avLst/>
            </a:prstGeom>
            <a:solidFill>
              <a:srgbClr val="00999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/>
            <p:cNvSpPr/>
            <p:nvPr/>
          </p:nvSpPr>
          <p:spPr>
            <a:xfrm flipV="1">
              <a:off x="7347075" y="5225388"/>
              <a:ext cx="216024" cy="216024"/>
            </a:xfrm>
            <a:prstGeom prst="ellipse">
              <a:avLst/>
            </a:prstGeom>
            <a:solidFill>
              <a:srgbClr val="00999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/>
            <p:cNvSpPr/>
            <p:nvPr/>
          </p:nvSpPr>
          <p:spPr>
            <a:xfrm flipV="1">
              <a:off x="6009631" y="3365173"/>
              <a:ext cx="216024" cy="216024"/>
            </a:xfrm>
            <a:prstGeom prst="ellipse">
              <a:avLst/>
            </a:prstGeom>
            <a:solidFill>
              <a:srgbClr val="00999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학교생활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714348" y="2205185"/>
            <a:ext cx="7786741" cy="1009501"/>
            <a:chOff x="714348" y="2205185"/>
            <a:chExt cx="7786741" cy="1009501"/>
          </a:xfrm>
        </p:grpSpPr>
        <p:sp>
          <p:nvSpPr>
            <p:cNvPr id="15" name="오각형 14"/>
            <p:cNvSpPr/>
            <p:nvPr/>
          </p:nvSpPr>
          <p:spPr>
            <a:xfrm flipH="1">
              <a:off x="1446427" y="2205185"/>
              <a:ext cx="7054662" cy="1009501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오각형 15"/>
            <p:cNvSpPr/>
            <p:nvPr/>
          </p:nvSpPr>
          <p:spPr>
            <a:xfrm>
              <a:off x="714348" y="2205185"/>
              <a:ext cx="1800895" cy="1009501"/>
            </a:xfrm>
            <a:prstGeom prst="homePlate">
              <a:avLst/>
            </a:prstGeom>
            <a:solidFill>
              <a:srgbClr val="0CB4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2643174" y="2601906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785786" y="2571744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714348" y="3571876"/>
            <a:ext cx="7786741" cy="1009501"/>
            <a:chOff x="714348" y="3571876"/>
            <a:chExt cx="7786741" cy="1009501"/>
          </a:xfrm>
        </p:grpSpPr>
        <p:sp>
          <p:nvSpPr>
            <p:cNvPr id="19" name="오각형 18"/>
            <p:cNvSpPr/>
            <p:nvPr/>
          </p:nvSpPr>
          <p:spPr>
            <a:xfrm flipH="1">
              <a:off x="1446427" y="3571876"/>
              <a:ext cx="7054662" cy="1009501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오각형 19"/>
            <p:cNvSpPr/>
            <p:nvPr/>
          </p:nvSpPr>
          <p:spPr>
            <a:xfrm>
              <a:off x="714348" y="3571876"/>
              <a:ext cx="1800895" cy="1009501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2643174" y="3968597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785786" y="3938435"/>
              <a:ext cx="1368332" cy="23046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714348" y="4919829"/>
            <a:ext cx="7786741" cy="1009501"/>
            <a:chOff x="714348" y="4919829"/>
            <a:chExt cx="7786741" cy="1009501"/>
          </a:xfrm>
        </p:grpSpPr>
        <p:sp>
          <p:nvSpPr>
            <p:cNvPr id="23" name="오각형 22"/>
            <p:cNvSpPr/>
            <p:nvPr/>
          </p:nvSpPr>
          <p:spPr>
            <a:xfrm flipH="1">
              <a:off x="1446427" y="4919829"/>
              <a:ext cx="7054662" cy="1009501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오각형 23"/>
            <p:cNvSpPr/>
            <p:nvPr/>
          </p:nvSpPr>
          <p:spPr>
            <a:xfrm>
              <a:off x="714348" y="4919829"/>
              <a:ext cx="1800895" cy="1009501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Text Box 17"/>
            <p:cNvSpPr txBox="1">
              <a:spLocks noChangeArrowheads="1"/>
            </p:cNvSpPr>
            <p:nvPr/>
          </p:nvSpPr>
          <p:spPr bwMode="auto">
            <a:xfrm>
              <a:off x="2643174" y="5316550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785786" y="5286388"/>
              <a:ext cx="1368332" cy="23046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1015263" y="2031874"/>
            <a:ext cx="7460385" cy="1343486"/>
            <a:chOff x="1015263" y="2031874"/>
            <a:chExt cx="7460385" cy="1343486"/>
          </a:xfrm>
        </p:grpSpPr>
        <p:sp>
          <p:nvSpPr>
            <p:cNvPr id="72" name="모서리가 둥근 직사각형 71"/>
            <p:cNvSpPr/>
            <p:nvPr/>
          </p:nvSpPr>
          <p:spPr>
            <a:xfrm>
              <a:off x="1789857" y="220654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73" name="모서리가 둥근 직사각형 72"/>
            <p:cNvSpPr/>
            <p:nvPr/>
          </p:nvSpPr>
          <p:spPr>
            <a:xfrm>
              <a:off x="1878096" y="228375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74" name="타원 73"/>
            <p:cNvSpPr/>
            <p:nvPr/>
          </p:nvSpPr>
          <p:spPr>
            <a:xfrm>
              <a:off x="1015263" y="203187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해외연수</a:t>
              </a:r>
            </a:p>
          </p:txBody>
        </p:sp>
        <p:sp>
          <p:nvSpPr>
            <p:cNvPr id="75" name="도넛 74"/>
            <p:cNvSpPr/>
            <p:nvPr/>
          </p:nvSpPr>
          <p:spPr>
            <a:xfrm>
              <a:off x="1102882" y="211949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rgbClr val="0CB4B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4" name="Text Box 11"/>
            <p:cNvSpPr txBox="1">
              <a:spLocks noChangeArrowheads="1"/>
            </p:cNvSpPr>
            <p:nvPr/>
          </p:nvSpPr>
          <p:spPr bwMode="auto">
            <a:xfrm>
              <a:off x="2500298" y="2571744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015263" y="3460634"/>
            <a:ext cx="7025428" cy="1343486"/>
            <a:chOff x="1015263" y="3460634"/>
            <a:chExt cx="7025428" cy="1343486"/>
          </a:xfrm>
        </p:grpSpPr>
        <p:sp>
          <p:nvSpPr>
            <p:cNvPr id="80" name="모서리가 둥근 직사각형 79"/>
            <p:cNvSpPr/>
            <p:nvPr/>
          </p:nvSpPr>
          <p:spPr>
            <a:xfrm flipH="1">
              <a:off x="1015263" y="363530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81" name="모서리가 둥근 직사각형 80"/>
            <p:cNvSpPr/>
            <p:nvPr/>
          </p:nvSpPr>
          <p:spPr>
            <a:xfrm flipH="1">
              <a:off x="1103503" y="371251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82" name="타원 81"/>
            <p:cNvSpPr/>
            <p:nvPr/>
          </p:nvSpPr>
          <p:spPr>
            <a:xfrm flipH="1">
              <a:off x="6697205" y="346063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83" name="도넛 82"/>
            <p:cNvSpPr/>
            <p:nvPr/>
          </p:nvSpPr>
          <p:spPr>
            <a:xfrm flipH="1">
              <a:off x="6784824" y="354825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85" name="Text Box 11"/>
            <p:cNvSpPr txBox="1">
              <a:spLocks noChangeArrowheads="1"/>
            </p:cNvSpPr>
            <p:nvPr/>
          </p:nvSpPr>
          <p:spPr bwMode="auto">
            <a:xfrm>
              <a:off x="1214414" y="4000504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1015263" y="4943034"/>
            <a:ext cx="7460385" cy="1343486"/>
            <a:chOff x="1015263" y="4943034"/>
            <a:chExt cx="7460385" cy="1343486"/>
          </a:xfrm>
        </p:grpSpPr>
        <p:sp>
          <p:nvSpPr>
            <p:cNvPr id="76" name="모서리가 둥근 직사각형 75"/>
            <p:cNvSpPr/>
            <p:nvPr/>
          </p:nvSpPr>
          <p:spPr>
            <a:xfrm>
              <a:off x="1789857" y="511770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1878096" y="519491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78" name="타원 77"/>
            <p:cNvSpPr/>
            <p:nvPr/>
          </p:nvSpPr>
          <p:spPr>
            <a:xfrm>
              <a:off x="1015263" y="494303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79" name="도넛 78"/>
            <p:cNvSpPr/>
            <p:nvPr/>
          </p:nvSpPr>
          <p:spPr>
            <a:xfrm>
              <a:off x="1102882" y="503065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rgbClr val="00CDC8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86" name="Text Box 11"/>
            <p:cNvSpPr txBox="1">
              <a:spLocks noChangeArrowheads="1"/>
            </p:cNvSpPr>
            <p:nvPr/>
          </p:nvSpPr>
          <p:spPr bwMode="auto">
            <a:xfrm>
              <a:off x="2500298" y="5500702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altLang="en-US"/>
              <a:t>교외활동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1214414" y="2011345"/>
            <a:ext cx="6416693" cy="1989160"/>
            <a:chOff x="1214414" y="2011345"/>
            <a:chExt cx="6416693" cy="1989160"/>
          </a:xfrm>
        </p:grpSpPr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1746227" y="2011345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1236639" y="2492385"/>
              <a:ext cx="981075" cy="981075"/>
            </a:xfrm>
            <a:prstGeom prst="ellipse">
              <a:avLst/>
            </a:prstGeom>
            <a:solidFill>
              <a:srgbClr val="0CB4B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1214414" y="2868463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8" name="Text Box 24"/>
            <p:cNvSpPr txBox="1">
              <a:spLocks noChangeArrowheads="1"/>
            </p:cNvSpPr>
            <p:nvPr/>
          </p:nvSpPr>
          <p:spPr bwMode="auto">
            <a:xfrm>
              <a:off x="2322489" y="287640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1214414" y="4368798"/>
            <a:ext cx="6416693" cy="1989160"/>
            <a:chOff x="1214414" y="4368798"/>
            <a:chExt cx="6416693" cy="1989160"/>
          </a:xfrm>
        </p:grpSpPr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1746227" y="4368798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1236639" y="4849838"/>
              <a:ext cx="981075" cy="981075"/>
            </a:xfrm>
            <a:prstGeom prst="ellipse">
              <a:avLst/>
            </a:prstGeom>
            <a:solidFill>
              <a:srgbClr val="0CB4B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1214414" y="5225916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2322489" y="5233853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15" name="도넛 14"/>
          <p:cNvSpPr/>
          <p:nvPr/>
        </p:nvSpPr>
        <p:spPr>
          <a:xfrm>
            <a:off x="1169541" y="3118986"/>
            <a:ext cx="1871514" cy="1871512"/>
          </a:xfrm>
          <a:prstGeom prst="donut">
            <a:avLst>
              <a:gd name="adj" fmla="val 8951"/>
            </a:avLst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포부를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입력해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주십시오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903366" y="1762082"/>
            <a:ext cx="2832228" cy="4595876"/>
            <a:chOff x="4903366" y="1762082"/>
            <a:chExt cx="2832228" cy="4595876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6137034" y="3043674"/>
              <a:ext cx="38550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6238024" y="4565947"/>
              <a:ext cx="28451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도넛 15"/>
            <p:cNvSpPr/>
            <p:nvPr/>
          </p:nvSpPr>
          <p:spPr>
            <a:xfrm>
              <a:off x="4903366" y="1762082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도넛 16"/>
            <p:cNvSpPr/>
            <p:nvPr/>
          </p:nvSpPr>
          <p:spPr>
            <a:xfrm>
              <a:off x="6150027" y="3261712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rgbClr val="00CD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도넛 17"/>
            <p:cNvSpPr/>
            <p:nvPr/>
          </p:nvSpPr>
          <p:spPr>
            <a:xfrm>
              <a:off x="4903366" y="4772393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" name="오른쪽 화살표 18"/>
          <p:cNvSpPr/>
          <p:nvPr/>
        </p:nvSpPr>
        <p:spPr>
          <a:xfrm flipH="1">
            <a:off x="3643306" y="3857628"/>
            <a:ext cx="857256" cy="50006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프린트용 속지</a:t>
            </a:r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YOU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10116</TotalTime>
  <Words>264</Words>
  <Application>Microsoft Office PowerPoint</Application>
  <PresentationFormat>화면 슬라이드 쇼(4:3)</PresentationFormat>
  <Paragraphs>150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</vt:lpstr>
      <vt:lpstr>지원동기 및 포부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803</cp:revision>
  <dcterms:created xsi:type="dcterms:W3CDTF">2010-02-01T08:03:16Z</dcterms:created>
  <dcterms:modified xsi:type="dcterms:W3CDTF">2017-02-09T08:00:51Z</dcterms:modified>
</cp:coreProperties>
</file>