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322" r:id="rId2"/>
    <p:sldId id="323" r:id="rId3"/>
    <p:sldId id="324" r:id="rId4"/>
    <p:sldId id="325" r:id="rId5"/>
    <p:sldId id="326" r:id="rId6"/>
    <p:sldId id="327" r:id="rId7"/>
    <p:sldId id="328" r:id="rId8"/>
    <p:sldId id="337" r:id="rId9"/>
    <p:sldId id="330" r:id="rId10"/>
    <p:sldId id="331" r:id="rId11"/>
    <p:sldId id="332" r:id="rId12"/>
    <p:sldId id="333" r:id="rId13"/>
    <p:sldId id="334" r:id="rId14"/>
    <p:sldId id="335" r:id="rId15"/>
    <p:sldId id="336" r:id="rId16"/>
  </p:sldIdLst>
  <p:sldSz cx="9144000" cy="6858000" type="screen4x3"/>
  <p:notesSz cx="6858000" cy="9144000"/>
  <p:embeddedFontLst>
    <p:embeddedFont>
      <p:font typeface="HY견고딕" panose="02030600000101010101" pitchFamily="18" charset="-127"/>
      <p:regular r:id="rId19"/>
    </p:embeddedFont>
    <p:embeddedFont>
      <p:font typeface="맑은 고딕" panose="020B0503020000020004" pitchFamily="50" charset="-127"/>
      <p:regular r:id="rId20"/>
      <p:bold r:id="rId21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CD4C5"/>
    <a:srgbClr val="CEEAE3"/>
    <a:srgbClr val="49A990"/>
    <a:srgbClr val="9DE7D4"/>
    <a:srgbClr val="D7F5ED"/>
    <a:srgbClr val="CAF2E8"/>
    <a:srgbClr val="6CC0AA"/>
    <a:srgbClr val="83E1C8"/>
    <a:srgbClr val="56D6B4"/>
    <a:srgbClr val="E4F8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031" autoAdjust="0"/>
    <p:restoredTop sz="94660"/>
  </p:normalViewPr>
  <p:slideViewPr>
    <p:cSldViewPr>
      <p:cViewPr varScale="1">
        <p:scale>
          <a:sx n="114" d="100"/>
          <a:sy n="114" d="100"/>
        </p:scale>
        <p:origin x="184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-2088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CFBE2-2B8D-499C-81C9-2CD5B3EB8E93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54DD7E-3179-445A-81DB-781C4554AFF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545AC5-813F-4ED1-B011-8EA17CB93331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04B90-27FD-422C-8CC6-2AADAD122D0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1"/>
          <p:cNvSpPr>
            <a:spLocks noGrp="1"/>
          </p:cNvSpPr>
          <p:nvPr>
            <p:ph type="ctrTitle"/>
          </p:nvPr>
        </p:nvSpPr>
        <p:spPr>
          <a:xfrm>
            <a:off x="1475656" y="1275600"/>
            <a:ext cx="6840760" cy="100811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9569" tIns="49785" rIns="99569" bIns="49785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r" defTabSz="99569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5000" b="1" kern="1200" dirty="0">
                <a:solidFill>
                  <a:srgbClr val="6ED9D2"/>
                </a:solidFill>
                <a:effectLst/>
                <a:latin typeface="맑은 고딕" pitchFamily="50" charset="-127"/>
                <a:ea typeface="맑은 고딕" pitchFamily="50" charset="-127"/>
                <a:cs typeface="+mj-cs"/>
              </a:defRPr>
            </a:lvl1pPr>
          </a:lstStyle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75656" y="2355720"/>
            <a:ext cx="6840760" cy="857256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9569" tIns="49785" rIns="99569" bIns="49785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r" defTabSz="99569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2000" b="1" kern="1200" dirty="0">
                <a:solidFill>
                  <a:schemeClr val="bg1">
                    <a:lumMod val="75000"/>
                  </a:schemeClr>
                </a:solidFill>
                <a:effectLst/>
                <a:latin typeface="맑은 고딕" pitchFamily="50" charset="-127"/>
                <a:ea typeface="맑은 고딕" pitchFamily="50" charset="-127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57242" y="6429396"/>
            <a:ext cx="2133600" cy="292079"/>
          </a:xfrm>
        </p:spPr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224242" y="6429396"/>
            <a:ext cx="2895600" cy="292079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653242" y="6429396"/>
            <a:ext cx="2133600" cy="292079"/>
          </a:xfrm>
        </p:spPr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3568" y="2636912"/>
            <a:ext cx="7772400" cy="1362075"/>
          </a:xfrm>
        </p:spPr>
        <p:txBody>
          <a:bodyPr anchor="ctr"/>
          <a:lstStyle>
            <a:lvl1pPr algn="ctr">
              <a:defRPr sz="4000" b="0" cap="all">
                <a:solidFill>
                  <a:srgbClr val="6ED9D2"/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9898" y="188640"/>
            <a:ext cx="8496944" cy="796908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500" b="1" kern="1200" dirty="0">
                <a:solidFill>
                  <a:srgbClr val="6ED9D2"/>
                </a:solidFill>
                <a:latin typeface="+mn-ea"/>
                <a:ea typeface="+mn-ea"/>
                <a:cs typeface="+mj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536" y="1268760"/>
            <a:ext cx="8402525" cy="5374950"/>
          </a:xfrm>
        </p:spPr>
        <p:txBody>
          <a:bodyPr/>
          <a:lstStyle>
            <a:lvl1pPr algn="l">
              <a:buNone/>
              <a:defRPr sz="2000" b="1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defRPr>
            </a:lvl1pPr>
            <a:lvl2pPr algn="l">
              <a:buNone/>
              <a:defRPr sz="1800" b="1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defRPr>
            </a:lvl2pPr>
            <a:lvl3pPr algn="l">
              <a:buNone/>
              <a:defRPr sz="1800" b="1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defRPr>
            </a:lvl3pPr>
            <a:lvl4pPr algn="l">
              <a:buNone/>
              <a:defRPr sz="1800" b="1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defRPr>
            </a:lvl4pPr>
            <a:lvl5pPr algn="l">
              <a:buNone/>
              <a:defRPr sz="1800" b="1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500834"/>
            <a:ext cx="2133600" cy="220641"/>
          </a:xfrm>
        </p:spPr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500834"/>
            <a:ext cx="2895600" cy="220641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500834"/>
            <a:ext cx="2133600" cy="220641"/>
          </a:xfrm>
        </p:spPr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제목 8"/>
          <p:cNvSpPr>
            <a:spLocks noGrp="1"/>
          </p:cNvSpPr>
          <p:nvPr>
            <p:ph type="title"/>
          </p:nvPr>
        </p:nvSpPr>
        <p:spPr>
          <a:xfrm>
            <a:off x="395536" y="142852"/>
            <a:ext cx="7335291" cy="796908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500" b="1" kern="1200" dirty="0">
                <a:solidFill>
                  <a:srgbClr val="6ED9D2"/>
                </a:solidFill>
                <a:latin typeface="+mn-ea"/>
                <a:ea typeface="+mn-ea"/>
                <a:cs typeface="+mj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제목 1"/>
          <p:cNvSpPr>
            <a:spLocks noGrp="1"/>
          </p:cNvSpPr>
          <p:nvPr>
            <p:ph type="ctrTitle"/>
          </p:nvPr>
        </p:nvSpPr>
        <p:spPr>
          <a:xfrm>
            <a:off x="3563888" y="1052736"/>
            <a:ext cx="4794708" cy="271464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9569" tIns="49785" rIns="99569" bIns="49785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r" defTabSz="99569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7500" b="1" kern="1200" dirty="0">
                <a:solidFill>
                  <a:srgbClr val="6ED9D2"/>
                </a:solidFill>
                <a:effectLst/>
                <a:latin typeface="맑은 고딕" pitchFamily="50" charset="-127"/>
                <a:ea typeface="맑은 고딕" pitchFamily="50" charset="-127"/>
                <a:cs typeface="+mj-cs"/>
              </a:defRPr>
            </a:lvl1pPr>
          </a:lstStyle>
          <a:p>
            <a:endParaRPr lang="ko-KR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19026"/>
            <a:ext cx="8229600" cy="7969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062021"/>
            <a:ext cx="8229600" cy="52864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429396"/>
            <a:ext cx="2133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429396"/>
            <a:ext cx="2895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429396"/>
            <a:ext cx="2133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1" r:id="rId3"/>
    <p:sldLayoutId id="2147483656" r:id="rId4"/>
    <p:sldLayoutId id="2147483650" r:id="rId5"/>
    <p:sldLayoutId id="2147483657" r:id="rId6"/>
  </p:sldLayoutIdLst>
  <p:txStyles>
    <p:titleStyle>
      <a:lvl1pPr algn="l" defTabSz="914400" rtl="0" eaLnBrk="1" latinLnBrk="1" hangingPunct="1">
        <a:spcBef>
          <a:spcPct val="0"/>
        </a:spcBef>
        <a:buNone/>
        <a:defRPr lang="ko-KR" altLang="en-US" sz="3500" kern="1200">
          <a:solidFill>
            <a:sysClr val="windowText" lastClr="000000"/>
          </a:solidFill>
          <a:latin typeface="HY견고딕" pitchFamily="18" charset="-127"/>
          <a:ea typeface="HY견고딕" pitchFamily="18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lang="ko-KR" altLang="en-US" sz="25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lang="ko-KR" altLang="en-US" sz="1800" kern="120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/>
              <a:t>이력서 및 자기소개서</a:t>
            </a:r>
            <a:endParaRPr lang="ko-KR" altLang="en-US" dirty="0"/>
          </a:p>
        </p:txBody>
      </p:sp>
      <p:sp>
        <p:nvSpPr>
          <p:cNvPr id="22630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>
                <a:solidFill>
                  <a:schemeClr val="bg1">
                    <a:lumMod val="85000"/>
                  </a:schemeClr>
                </a:solidFill>
              </a:rPr>
              <a:t>RESUME &amp; COVER LETTER</a:t>
            </a:r>
          </a:p>
          <a:p>
            <a:r>
              <a:rPr lang="ko-KR" altLang="en-US"/>
              <a:t>김</a:t>
            </a:r>
            <a:r>
              <a:rPr lang="en-US" altLang="ko-KR"/>
              <a:t>OO </a:t>
            </a:r>
            <a:r>
              <a:rPr lang="ko-KR" altLang="en-US"/>
              <a:t>입사지원서 및 자기소개서</a:t>
            </a:r>
            <a:endParaRPr lang="ko-KR" altLang="en-US" dirty="0"/>
          </a:p>
        </p:txBody>
      </p:sp>
      <p:pic>
        <p:nvPicPr>
          <p:cNvPr id="25" name="Picture 2" descr="예스폼로고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95096" y="3466331"/>
            <a:ext cx="849312" cy="4667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18"/>
          <p:cNvSpPr txBox="1">
            <a:spLocks noChangeArrowheads="1"/>
          </p:cNvSpPr>
          <p:nvPr/>
        </p:nvSpPr>
        <p:spPr bwMode="auto">
          <a:xfrm rot="2363906">
            <a:off x="522187" y="2545108"/>
            <a:ext cx="1223412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2700" b="1" dirty="0">
                <a:solidFill>
                  <a:schemeClr val="bg1"/>
                </a:solidFill>
                <a:latin typeface="+mn-ea"/>
              </a:rPr>
              <a:t>이력서</a:t>
            </a:r>
          </a:p>
        </p:txBody>
      </p:sp>
      <p:sp>
        <p:nvSpPr>
          <p:cNvPr id="42" name="1/2 액자 41"/>
          <p:cNvSpPr/>
          <p:nvPr/>
        </p:nvSpPr>
        <p:spPr bwMode="auto">
          <a:xfrm rot="5400000" flipH="1">
            <a:off x="984583" y="1030177"/>
            <a:ext cx="765416" cy="705278"/>
          </a:xfrm>
          <a:prstGeom prst="halfFrame">
            <a:avLst/>
          </a:prstGeom>
          <a:solidFill>
            <a:srgbClr val="BFEF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3" name="Text Box 4"/>
          <p:cNvSpPr txBox="1">
            <a:spLocks noChangeArrowheads="1"/>
          </p:cNvSpPr>
          <p:nvPr/>
        </p:nvSpPr>
        <p:spPr bwMode="auto">
          <a:xfrm>
            <a:off x="1129895" y="1182763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01</a:t>
            </a:r>
          </a:p>
        </p:txBody>
      </p:sp>
      <p:sp>
        <p:nvSpPr>
          <p:cNvPr id="44" name="Text Box 5"/>
          <p:cNvSpPr txBox="1">
            <a:spLocks noChangeArrowheads="1"/>
          </p:cNvSpPr>
          <p:nvPr/>
        </p:nvSpPr>
        <p:spPr bwMode="auto">
          <a:xfrm>
            <a:off x="1798208" y="1195282"/>
            <a:ext cx="148790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bg1">
                    <a:lumMod val="65000"/>
                  </a:schemeClr>
                </a:solidFill>
                <a:latin typeface="+mn-ea"/>
              </a:rPr>
              <a:t>기본 이력사항</a:t>
            </a:r>
          </a:p>
        </p:txBody>
      </p:sp>
      <p:sp>
        <p:nvSpPr>
          <p:cNvPr id="45" name="1/2 액자 44"/>
          <p:cNvSpPr/>
          <p:nvPr/>
        </p:nvSpPr>
        <p:spPr bwMode="auto">
          <a:xfrm rot="5400000" flipH="1">
            <a:off x="2041601" y="1874674"/>
            <a:ext cx="765416" cy="705278"/>
          </a:xfrm>
          <a:prstGeom prst="halfFrame">
            <a:avLst/>
          </a:prstGeom>
          <a:solidFill>
            <a:srgbClr val="9EE6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6" name="Text Box 4"/>
          <p:cNvSpPr txBox="1">
            <a:spLocks noChangeArrowheads="1"/>
          </p:cNvSpPr>
          <p:nvPr/>
        </p:nvSpPr>
        <p:spPr bwMode="auto">
          <a:xfrm>
            <a:off x="2186913" y="2027260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02</a:t>
            </a:r>
          </a:p>
        </p:txBody>
      </p:sp>
      <p:sp>
        <p:nvSpPr>
          <p:cNvPr id="47" name="Text Box 5"/>
          <p:cNvSpPr txBox="1">
            <a:spLocks noChangeArrowheads="1"/>
          </p:cNvSpPr>
          <p:nvPr/>
        </p:nvSpPr>
        <p:spPr bwMode="auto">
          <a:xfrm>
            <a:off x="2855226" y="2039779"/>
            <a:ext cx="176522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bg1">
                    <a:lumMod val="65000"/>
                  </a:schemeClr>
                </a:solidFill>
                <a:latin typeface="+mn-ea"/>
              </a:rPr>
              <a:t>가족 및 주거사항</a:t>
            </a:r>
          </a:p>
        </p:txBody>
      </p:sp>
      <p:sp>
        <p:nvSpPr>
          <p:cNvPr id="48" name="1/2 액자 47"/>
          <p:cNvSpPr/>
          <p:nvPr/>
        </p:nvSpPr>
        <p:spPr bwMode="auto">
          <a:xfrm rot="5400000" flipH="1">
            <a:off x="3064718" y="2719171"/>
            <a:ext cx="765416" cy="705278"/>
          </a:xfrm>
          <a:prstGeom prst="halfFrame">
            <a:avLst/>
          </a:prstGeom>
          <a:solidFill>
            <a:srgbClr val="6ED9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0" name="Text Box 4"/>
          <p:cNvSpPr txBox="1">
            <a:spLocks noChangeArrowheads="1"/>
          </p:cNvSpPr>
          <p:nvPr/>
        </p:nvSpPr>
        <p:spPr bwMode="auto">
          <a:xfrm>
            <a:off x="3210030" y="2871757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03</a:t>
            </a:r>
          </a:p>
        </p:txBody>
      </p:sp>
      <p:sp>
        <p:nvSpPr>
          <p:cNvPr id="51" name="Text Box 5"/>
          <p:cNvSpPr txBox="1">
            <a:spLocks noChangeArrowheads="1"/>
          </p:cNvSpPr>
          <p:nvPr/>
        </p:nvSpPr>
        <p:spPr bwMode="auto">
          <a:xfrm>
            <a:off x="3878343" y="2884276"/>
            <a:ext cx="176522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bg1">
                    <a:lumMod val="65000"/>
                  </a:schemeClr>
                </a:solidFill>
                <a:latin typeface="+mn-ea"/>
              </a:rPr>
              <a:t>학력 및 성적사항</a:t>
            </a:r>
          </a:p>
        </p:txBody>
      </p:sp>
      <p:sp>
        <p:nvSpPr>
          <p:cNvPr id="52" name="1/2 액자 51"/>
          <p:cNvSpPr/>
          <p:nvPr/>
        </p:nvSpPr>
        <p:spPr bwMode="auto">
          <a:xfrm rot="5400000" flipH="1">
            <a:off x="4077687" y="3563668"/>
            <a:ext cx="765416" cy="705278"/>
          </a:xfrm>
          <a:prstGeom prst="halfFrame">
            <a:avLst/>
          </a:prstGeom>
          <a:solidFill>
            <a:srgbClr val="9EE6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3" name="Text Box 4"/>
          <p:cNvSpPr txBox="1">
            <a:spLocks noChangeArrowheads="1"/>
          </p:cNvSpPr>
          <p:nvPr/>
        </p:nvSpPr>
        <p:spPr bwMode="auto">
          <a:xfrm>
            <a:off x="4222999" y="3716254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04</a:t>
            </a:r>
          </a:p>
        </p:txBody>
      </p:sp>
      <p:sp>
        <p:nvSpPr>
          <p:cNvPr id="54" name="Text Box 5"/>
          <p:cNvSpPr txBox="1">
            <a:spLocks noChangeArrowheads="1"/>
          </p:cNvSpPr>
          <p:nvPr/>
        </p:nvSpPr>
        <p:spPr bwMode="auto">
          <a:xfrm>
            <a:off x="4891312" y="3728773"/>
            <a:ext cx="238078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bg1">
                    <a:lumMod val="65000"/>
                  </a:schemeClr>
                </a:solidFill>
                <a:latin typeface="+mn-ea"/>
              </a:rPr>
              <a:t>외국어 및 기타자격사항</a:t>
            </a:r>
          </a:p>
        </p:txBody>
      </p:sp>
      <p:sp>
        <p:nvSpPr>
          <p:cNvPr id="55" name="1/2 액자 54"/>
          <p:cNvSpPr/>
          <p:nvPr/>
        </p:nvSpPr>
        <p:spPr bwMode="auto">
          <a:xfrm rot="5400000" flipH="1">
            <a:off x="5136420" y="4408165"/>
            <a:ext cx="765416" cy="705278"/>
          </a:xfrm>
          <a:prstGeom prst="halfFrame">
            <a:avLst/>
          </a:prstGeom>
          <a:solidFill>
            <a:srgbClr val="BFEF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6" name="Text Box 4"/>
          <p:cNvSpPr txBox="1">
            <a:spLocks noChangeArrowheads="1"/>
          </p:cNvSpPr>
          <p:nvPr/>
        </p:nvSpPr>
        <p:spPr bwMode="auto">
          <a:xfrm>
            <a:off x="5281732" y="4560751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05</a:t>
            </a:r>
          </a:p>
        </p:txBody>
      </p:sp>
      <p:sp>
        <p:nvSpPr>
          <p:cNvPr id="57" name="Text Box 5"/>
          <p:cNvSpPr txBox="1">
            <a:spLocks noChangeArrowheads="1"/>
          </p:cNvSpPr>
          <p:nvPr/>
        </p:nvSpPr>
        <p:spPr bwMode="auto">
          <a:xfrm>
            <a:off x="5950045" y="4573270"/>
            <a:ext cx="176522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bg1">
                    <a:lumMod val="65000"/>
                  </a:schemeClr>
                </a:solidFill>
                <a:latin typeface="+mn-ea"/>
              </a:rPr>
              <a:t>경력 및 병역사항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모서리가 둥근 직사각형 34"/>
          <p:cNvSpPr/>
          <p:nvPr/>
        </p:nvSpPr>
        <p:spPr>
          <a:xfrm>
            <a:off x="571472" y="1635218"/>
            <a:ext cx="1285884" cy="1666866"/>
          </a:xfrm>
          <a:prstGeom prst="roundRect">
            <a:avLst/>
          </a:prstGeom>
          <a:solidFill>
            <a:srgbClr val="BFEF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sp>
        <p:nvSpPr>
          <p:cNvPr id="231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기본 이력사항</a:t>
            </a:r>
            <a:endParaRPr lang="ko-KR" altLang="en-US" dirty="0"/>
          </a:p>
        </p:txBody>
      </p:sp>
      <p:sp>
        <p:nvSpPr>
          <p:cNvPr id="231432" name="Text Box 8"/>
          <p:cNvSpPr txBox="1">
            <a:spLocks noChangeArrowheads="1"/>
          </p:cNvSpPr>
          <p:nvPr/>
        </p:nvSpPr>
        <p:spPr bwMode="auto">
          <a:xfrm>
            <a:off x="825526" y="2278160"/>
            <a:ext cx="77777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사진입력</a:t>
            </a:r>
          </a:p>
          <a:p>
            <a:pPr algn="ctr"/>
            <a:r>
              <a: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4cmX6cm</a:t>
            </a:r>
          </a:p>
        </p:txBody>
      </p:sp>
      <p:grpSp>
        <p:nvGrpSpPr>
          <p:cNvPr id="37" name="그룹 36"/>
          <p:cNvGrpSpPr/>
          <p:nvPr/>
        </p:nvGrpSpPr>
        <p:grpSpPr>
          <a:xfrm>
            <a:off x="2059016" y="1655856"/>
            <a:ext cx="6513512" cy="1655762"/>
            <a:chOff x="2059016" y="1655856"/>
            <a:chExt cx="6513512" cy="1655762"/>
          </a:xfrm>
        </p:grpSpPr>
        <p:sp>
          <p:nvSpPr>
            <p:cNvPr id="231428" name="AutoShape 4"/>
            <p:cNvSpPr>
              <a:spLocks noChangeArrowheads="1"/>
            </p:cNvSpPr>
            <p:nvPr/>
          </p:nvSpPr>
          <p:spPr bwMode="auto">
            <a:xfrm>
              <a:off x="2059016" y="1655856"/>
              <a:ext cx="6513512" cy="1655762"/>
            </a:xfrm>
            <a:prstGeom prst="roundRect">
              <a:avLst>
                <a:gd name="adj" fmla="val 11461"/>
              </a:avLst>
            </a:prstGeom>
            <a:solidFill>
              <a:srgbClr val="CAF2E8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 algn="r">
                <a:spcBef>
                  <a:spcPct val="20000"/>
                </a:spcBef>
              </a:pPr>
              <a:endParaRPr lang="ko-KR" altLang="ko-KR" sz="10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3071802" y="1811665"/>
              <a:ext cx="1428760" cy="357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3071802" y="2337923"/>
              <a:ext cx="1428760" cy="357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accent5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3071802" y="2825841"/>
              <a:ext cx="5357850" cy="357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5500694" y="1788407"/>
              <a:ext cx="2928958" cy="357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5500694" y="2314665"/>
              <a:ext cx="2928958" cy="357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31433" name="Text Box 9"/>
            <p:cNvSpPr txBox="1">
              <a:spLocks noChangeArrowheads="1"/>
            </p:cNvSpPr>
            <p:nvPr/>
          </p:nvSpPr>
          <p:spPr bwMode="auto">
            <a:xfrm>
              <a:off x="3159096" y="1851761"/>
              <a:ext cx="57259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000" b="1" dirty="0">
                  <a:solidFill>
                    <a:srgbClr val="9DE7D4"/>
                  </a:solidFill>
                  <a:latin typeface="+mn-ea"/>
                </a:rPr>
                <a:t>O </a:t>
              </a:r>
              <a:r>
                <a:rPr lang="en-US" altLang="ko-KR" sz="1000" b="1" dirty="0" err="1">
                  <a:solidFill>
                    <a:srgbClr val="9DE7D4"/>
                  </a:solidFill>
                  <a:latin typeface="+mn-ea"/>
                </a:rPr>
                <a:t>O</a:t>
              </a:r>
              <a:r>
                <a:rPr lang="en-US" altLang="ko-KR" sz="1000" b="1" dirty="0">
                  <a:solidFill>
                    <a:srgbClr val="9DE7D4"/>
                  </a:solidFill>
                  <a:latin typeface="+mn-ea"/>
                </a:rPr>
                <a:t> </a:t>
              </a:r>
              <a:r>
                <a:rPr lang="en-US" altLang="ko-KR" sz="1000" b="1" dirty="0" err="1">
                  <a:solidFill>
                    <a:srgbClr val="9DE7D4"/>
                  </a:solidFill>
                  <a:latin typeface="+mn-ea"/>
                </a:rPr>
                <a:t>O</a:t>
              </a:r>
              <a:endParaRPr lang="en-US" altLang="ko-KR" sz="1000" b="1" dirty="0">
                <a:solidFill>
                  <a:srgbClr val="9DE7D4"/>
                </a:solidFill>
                <a:latin typeface="+mn-ea"/>
              </a:endParaRPr>
            </a:p>
          </p:txBody>
        </p:sp>
        <p:sp>
          <p:nvSpPr>
            <p:cNvPr id="231434" name="Text Box 10"/>
            <p:cNvSpPr txBox="1">
              <a:spLocks noChangeArrowheads="1"/>
            </p:cNvSpPr>
            <p:nvPr/>
          </p:nvSpPr>
          <p:spPr bwMode="auto">
            <a:xfrm>
              <a:off x="3144809" y="2378019"/>
              <a:ext cx="838691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>
                  <a:solidFill>
                    <a:srgbClr val="9DE7D4"/>
                  </a:solidFill>
                  <a:latin typeface="+mn-ea"/>
                </a:rPr>
                <a:t>OOOO</a:t>
              </a:r>
              <a:r>
                <a:rPr lang="ko-KR" altLang="en-US" sz="1000" b="1">
                  <a:solidFill>
                    <a:srgbClr val="9DE7D4"/>
                  </a:solidFill>
                  <a:latin typeface="+mn-ea"/>
                </a:rPr>
                <a:t>만원</a:t>
              </a:r>
            </a:p>
          </p:txBody>
        </p:sp>
        <p:sp>
          <p:nvSpPr>
            <p:cNvPr id="231435" name="Text Box 11"/>
            <p:cNvSpPr txBox="1">
              <a:spLocks noChangeArrowheads="1"/>
            </p:cNvSpPr>
            <p:nvPr/>
          </p:nvSpPr>
          <p:spPr bwMode="auto">
            <a:xfrm>
              <a:off x="5651471" y="1846093"/>
              <a:ext cx="273526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altLang="ko-KR" sz="1000" b="1">
                  <a:solidFill>
                    <a:srgbClr val="9DE7D4"/>
                  </a:solidFill>
                  <a:latin typeface="+mn-ea"/>
                </a:rPr>
                <a:t>OOOO-OO-OO</a:t>
              </a:r>
            </a:p>
          </p:txBody>
        </p:sp>
        <p:sp>
          <p:nvSpPr>
            <p:cNvPr id="231436" name="Text Box 12"/>
            <p:cNvSpPr txBox="1">
              <a:spLocks noChangeArrowheads="1"/>
            </p:cNvSpPr>
            <p:nvPr/>
          </p:nvSpPr>
          <p:spPr bwMode="auto">
            <a:xfrm>
              <a:off x="5651471" y="2389129"/>
              <a:ext cx="273526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altLang="ko-KR" sz="1000" b="1">
                  <a:solidFill>
                    <a:srgbClr val="9DE7D4"/>
                  </a:solidFill>
                  <a:latin typeface="+mn-ea"/>
                </a:rPr>
                <a:t>OOO-OOOO-OOOO</a:t>
              </a:r>
            </a:p>
          </p:txBody>
        </p:sp>
        <p:sp>
          <p:nvSpPr>
            <p:cNvPr id="231437" name="Text Box 13"/>
            <p:cNvSpPr txBox="1">
              <a:spLocks noChangeArrowheads="1"/>
            </p:cNvSpPr>
            <p:nvPr/>
          </p:nvSpPr>
          <p:spPr bwMode="auto">
            <a:xfrm>
              <a:off x="3073371" y="2889195"/>
              <a:ext cx="3130985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000" b="1" dirty="0">
                  <a:solidFill>
                    <a:srgbClr val="9DE7D4"/>
                  </a:solidFill>
                  <a:latin typeface="+mn-ea"/>
                </a:rPr>
                <a:t>(OOO-OOO) </a:t>
              </a:r>
              <a:r>
                <a:rPr lang="ko-KR" altLang="en-US" sz="1000" b="1" dirty="0">
                  <a:solidFill>
                    <a:srgbClr val="9DE7D4"/>
                  </a:solidFill>
                  <a:latin typeface="+mn-ea"/>
                </a:rPr>
                <a:t>서울시  </a:t>
              </a:r>
              <a:r>
                <a:rPr lang="en-US" altLang="ko-KR" sz="1000" b="1" dirty="0">
                  <a:solidFill>
                    <a:srgbClr val="9DE7D4"/>
                  </a:solidFill>
                  <a:latin typeface="+mn-ea"/>
                </a:rPr>
                <a:t>OOO </a:t>
              </a:r>
              <a:r>
                <a:rPr lang="ko-KR" altLang="en-US" sz="1000" b="1" dirty="0">
                  <a:solidFill>
                    <a:srgbClr val="9DE7D4"/>
                  </a:solidFill>
                  <a:latin typeface="+mn-ea"/>
                </a:rPr>
                <a:t>구  </a:t>
              </a:r>
              <a:r>
                <a:rPr lang="en-US" altLang="ko-KR" sz="1000" b="1" dirty="0">
                  <a:solidFill>
                    <a:srgbClr val="9DE7D4"/>
                  </a:solidFill>
                  <a:latin typeface="+mn-ea"/>
                </a:rPr>
                <a:t>OO</a:t>
              </a:r>
              <a:r>
                <a:rPr lang="ko-KR" altLang="en-US" sz="1000" b="1" dirty="0">
                  <a:solidFill>
                    <a:srgbClr val="9DE7D4"/>
                  </a:solidFill>
                  <a:latin typeface="+mn-ea"/>
                </a:rPr>
                <a:t>동 </a:t>
              </a:r>
              <a:r>
                <a:rPr lang="en-US" altLang="ko-KR" sz="1000" b="1" dirty="0">
                  <a:solidFill>
                    <a:srgbClr val="9DE7D4"/>
                  </a:solidFill>
                  <a:latin typeface="+mn-ea"/>
                </a:rPr>
                <a:t>OOOO – OO</a:t>
              </a:r>
            </a:p>
          </p:txBody>
        </p:sp>
        <p:sp>
          <p:nvSpPr>
            <p:cNvPr id="231438" name="Text Box 14"/>
            <p:cNvSpPr txBox="1">
              <a:spLocks noChangeArrowheads="1"/>
            </p:cNvSpPr>
            <p:nvPr/>
          </p:nvSpPr>
          <p:spPr bwMode="auto">
            <a:xfrm>
              <a:off x="2216361" y="1851761"/>
              <a:ext cx="66556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이     </a:t>
              </a:r>
              <a:r>
                <a:rPr lang="ko-KR" altLang="en-US" sz="10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름</a:t>
              </a:r>
              <a:endPara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231439" name="Text Box 15"/>
            <p:cNvSpPr txBox="1">
              <a:spLocks noChangeArrowheads="1"/>
            </p:cNvSpPr>
            <p:nvPr/>
          </p:nvSpPr>
          <p:spPr bwMode="auto">
            <a:xfrm>
              <a:off x="2197311" y="2378019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희망연봉</a:t>
              </a:r>
            </a:p>
          </p:txBody>
        </p:sp>
        <p:sp>
          <p:nvSpPr>
            <p:cNvPr id="231440" name="Text Box 16"/>
            <p:cNvSpPr txBox="1">
              <a:spLocks noChangeArrowheads="1"/>
            </p:cNvSpPr>
            <p:nvPr/>
          </p:nvSpPr>
          <p:spPr bwMode="auto">
            <a:xfrm>
              <a:off x="2235411" y="2889195"/>
              <a:ext cx="66556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주     소</a:t>
              </a:r>
            </a:p>
          </p:txBody>
        </p:sp>
        <p:sp>
          <p:nvSpPr>
            <p:cNvPr id="231441" name="Text Box 17"/>
            <p:cNvSpPr txBox="1">
              <a:spLocks noChangeArrowheads="1"/>
            </p:cNvSpPr>
            <p:nvPr/>
          </p:nvSpPr>
          <p:spPr bwMode="auto">
            <a:xfrm>
              <a:off x="4700475" y="1851761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생년월일</a:t>
              </a:r>
              <a:endPara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231442" name="Text Box 18"/>
            <p:cNvSpPr txBox="1">
              <a:spLocks noChangeArrowheads="1"/>
            </p:cNvSpPr>
            <p:nvPr/>
          </p:nvSpPr>
          <p:spPr bwMode="auto">
            <a:xfrm>
              <a:off x="4700475" y="2378019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전화번호</a:t>
              </a:r>
            </a:p>
          </p:txBody>
        </p:sp>
      </p:grpSp>
      <p:grpSp>
        <p:nvGrpSpPr>
          <p:cNvPr id="41" name="그룹 40"/>
          <p:cNvGrpSpPr/>
          <p:nvPr/>
        </p:nvGrpSpPr>
        <p:grpSpPr>
          <a:xfrm>
            <a:off x="571472" y="3778358"/>
            <a:ext cx="6513512" cy="1655762"/>
            <a:chOff x="571472" y="3778358"/>
            <a:chExt cx="6513512" cy="1655762"/>
          </a:xfrm>
        </p:grpSpPr>
        <p:sp>
          <p:nvSpPr>
            <p:cNvPr id="47" name="AutoShape 4"/>
            <p:cNvSpPr>
              <a:spLocks noChangeArrowheads="1"/>
            </p:cNvSpPr>
            <p:nvPr/>
          </p:nvSpPr>
          <p:spPr bwMode="auto">
            <a:xfrm>
              <a:off x="571472" y="3778358"/>
              <a:ext cx="6513512" cy="1655762"/>
            </a:xfrm>
            <a:prstGeom prst="roundRect">
              <a:avLst>
                <a:gd name="adj" fmla="val 11461"/>
              </a:avLst>
            </a:prstGeom>
            <a:solidFill>
              <a:srgbClr val="CAF2E8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 algn="r">
                <a:spcBef>
                  <a:spcPct val="20000"/>
                </a:spcBef>
              </a:pPr>
              <a:endParaRPr lang="ko-KR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31444" name="AutoShape 20"/>
            <p:cNvSpPr>
              <a:spLocks noChangeArrowheads="1"/>
            </p:cNvSpPr>
            <p:nvPr/>
          </p:nvSpPr>
          <p:spPr bwMode="auto">
            <a:xfrm>
              <a:off x="698471" y="4661018"/>
              <a:ext cx="950912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rgbClr val="9DE7D4"/>
                  </a:solidFill>
                  <a:latin typeface="+mn-ea"/>
                </a:rPr>
                <a:t> OO</a:t>
              </a:r>
            </a:p>
          </p:txBody>
        </p:sp>
        <p:sp>
          <p:nvSpPr>
            <p:cNvPr id="231445" name="AutoShape 21"/>
            <p:cNvSpPr>
              <a:spLocks noChangeArrowheads="1"/>
            </p:cNvSpPr>
            <p:nvPr/>
          </p:nvSpPr>
          <p:spPr bwMode="auto">
            <a:xfrm>
              <a:off x="698471" y="3975218"/>
              <a:ext cx="950912" cy="612775"/>
            </a:xfrm>
            <a:prstGeom prst="roundRect">
              <a:avLst>
                <a:gd name="adj" fmla="val 16667"/>
              </a:avLst>
            </a:prstGeom>
            <a:solidFill>
              <a:srgbClr val="E4F8F3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나이</a:t>
              </a:r>
            </a:p>
          </p:txBody>
        </p:sp>
        <p:sp>
          <p:nvSpPr>
            <p:cNvPr id="231446" name="AutoShape 22"/>
            <p:cNvSpPr>
              <a:spLocks noChangeArrowheads="1"/>
            </p:cNvSpPr>
            <p:nvPr/>
          </p:nvSpPr>
          <p:spPr bwMode="auto">
            <a:xfrm>
              <a:off x="1763684" y="4662606"/>
              <a:ext cx="950912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rgbClr val="9DE7D4"/>
                  </a:solidFill>
                  <a:latin typeface="+mn-ea"/>
                </a:rPr>
                <a:t> OO</a:t>
              </a:r>
            </a:p>
          </p:txBody>
        </p:sp>
        <p:sp>
          <p:nvSpPr>
            <p:cNvPr id="231447" name="AutoShape 23"/>
            <p:cNvSpPr>
              <a:spLocks noChangeArrowheads="1"/>
            </p:cNvSpPr>
            <p:nvPr/>
          </p:nvSpPr>
          <p:spPr bwMode="auto">
            <a:xfrm>
              <a:off x="1763684" y="3976806"/>
              <a:ext cx="950912" cy="612775"/>
            </a:xfrm>
            <a:prstGeom prst="roundRect">
              <a:avLst>
                <a:gd name="adj" fmla="val 16667"/>
              </a:avLst>
            </a:prstGeom>
            <a:solidFill>
              <a:srgbClr val="E4F8F3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신장</a:t>
              </a:r>
            </a:p>
          </p:txBody>
        </p:sp>
        <p:sp>
          <p:nvSpPr>
            <p:cNvPr id="231448" name="AutoShape 24"/>
            <p:cNvSpPr>
              <a:spLocks noChangeArrowheads="1"/>
            </p:cNvSpPr>
            <p:nvPr/>
          </p:nvSpPr>
          <p:spPr bwMode="auto">
            <a:xfrm>
              <a:off x="2828896" y="4664193"/>
              <a:ext cx="950912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rgbClr val="9DE7D4"/>
                  </a:solidFill>
                  <a:latin typeface="+mn-ea"/>
                </a:rPr>
                <a:t> OO</a:t>
              </a:r>
            </a:p>
          </p:txBody>
        </p:sp>
        <p:sp>
          <p:nvSpPr>
            <p:cNvPr id="231449" name="AutoShape 25"/>
            <p:cNvSpPr>
              <a:spLocks noChangeArrowheads="1"/>
            </p:cNvSpPr>
            <p:nvPr/>
          </p:nvSpPr>
          <p:spPr bwMode="auto">
            <a:xfrm>
              <a:off x="2828896" y="3978393"/>
              <a:ext cx="950912" cy="612775"/>
            </a:xfrm>
            <a:prstGeom prst="roundRect">
              <a:avLst>
                <a:gd name="adj" fmla="val 16667"/>
              </a:avLst>
            </a:prstGeom>
            <a:solidFill>
              <a:srgbClr val="E4F8F3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체중</a:t>
              </a:r>
            </a:p>
          </p:txBody>
        </p:sp>
        <p:sp>
          <p:nvSpPr>
            <p:cNvPr id="231450" name="AutoShape 26"/>
            <p:cNvSpPr>
              <a:spLocks noChangeArrowheads="1"/>
            </p:cNvSpPr>
            <p:nvPr/>
          </p:nvSpPr>
          <p:spPr bwMode="auto">
            <a:xfrm>
              <a:off x="3894109" y="4665781"/>
              <a:ext cx="950912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rgbClr val="9DE7D4"/>
                  </a:solidFill>
                  <a:latin typeface="+mn-ea"/>
                </a:rPr>
                <a:t> OO</a:t>
              </a:r>
            </a:p>
          </p:txBody>
        </p:sp>
        <p:sp>
          <p:nvSpPr>
            <p:cNvPr id="231451" name="AutoShape 27"/>
            <p:cNvSpPr>
              <a:spLocks noChangeArrowheads="1"/>
            </p:cNvSpPr>
            <p:nvPr/>
          </p:nvSpPr>
          <p:spPr bwMode="auto">
            <a:xfrm>
              <a:off x="3894109" y="3979981"/>
              <a:ext cx="950912" cy="612775"/>
            </a:xfrm>
            <a:prstGeom prst="roundRect">
              <a:avLst>
                <a:gd name="adj" fmla="val 16667"/>
              </a:avLst>
            </a:prstGeom>
            <a:solidFill>
              <a:srgbClr val="E4F8F3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혈액형</a:t>
              </a:r>
            </a:p>
          </p:txBody>
        </p:sp>
        <p:sp>
          <p:nvSpPr>
            <p:cNvPr id="231452" name="AutoShape 28"/>
            <p:cNvSpPr>
              <a:spLocks noChangeArrowheads="1"/>
            </p:cNvSpPr>
            <p:nvPr/>
          </p:nvSpPr>
          <p:spPr bwMode="auto">
            <a:xfrm>
              <a:off x="4959321" y="4667368"/>
              <a:ext cx="950912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rgbClr val="9DE7D4"/>
                  </a:solidFill>
                  <a:latin typeface="+mn-ea"/>
                </a:rPr>
                <a:t> OO</a:t>
              </a:r>
            </a:p>
          </p:txBody>
        </p:sp>
        <p:sp>
          <p:nvSpPr>
            <p:cNvPr id="231453" name="AutoShape 29"/>
            <p:cNvSpPr>
              <a:spLocks noChangeArrowheads="1"/>
            </p:cNvSpPr>
            <p:nvPr/>
          </p:nvSpPr>
          <p:spPr bwMode="auto">
            <a:xfrm>
              <a:off x="4959321" y="3981568"/>
              <a:ext cx="950912" cy="612775"/>
            </a:xfrm>
            <a:prstGeom prst="roundRect">
              <a:avLst>
                <a:gd name="adj" fmla="val 16667"/>
              </a:avLst>
            </a:prstGeom>
            <a:solidFill>
              <a:srgbClr val="E4F8F3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취미</a:t>
              </a:r>
            </a:p>
          </p:txBody>
        </p:sp>
        <p:sp>
          <p:nvSpPr>
            <p:cNvPr id="231454" name="AutoShape 30"/>
            <p:cNvSpPr>
              <a:spLocks noChangeArrowheads="1"/>
            </p:cNvSpPr>
            <p:nvPr/>
          </p:nvSpPr>
          <p:spPr bwMode="auto">
            <a:xfrm>
              <a:off x="6024534" y="4668956"/>
              <a:ext cx="950912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rgbClr val="9DE7D4"/>
                  </a:solidFill>
                  <a:latin typeface="+mn-ea"/>
                </a:rPr>
                <a:t> OO</a:t>
              </a:r>
            </a:p>
          </p:txBody>
        </p:sp>
        <p:sp>
          <p:nvSpPr>
            <p:cNvPr id="231455" name="AutoShape 31"/>
            <p:cNvSpPr>
              <a:spLocks noChangeArrowheads="1"/>
            </p:cNvSpPr>
            <p:nvPr/>
          </p:nvSpPr>
          <p:spPr bwMode="auto">
            <a:xfrm>
              <a:off x="6024534" y="3983156"/>
              <a:ext cx="950912" cy="612775"/>
            </a:xfrm>
            <a:prstGeom prst="roundRect">
              <a:avLst>
                <a:gd name="adj" fmla="val 16667"/>
              </a:avLst>
            </a:prstGeom>
            <a:solidFill>
              <a:srgbClr val="E4F8F3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특기</a:t>
              </a:r>
            </a:p>
          </p:txBody>
        </p:sp>
      </p:grpSp>
      <p:grpSp>
        <p:nvGrpSpPr>
          <p:cNvPr id="46" name="그룹 45"/>
          <p:cNvGrpSpPr/>
          <p:nvPr/>
        </p:nvGrpSpPr>
        <p:grpSpPr>
          <a:xfrm>
            <a:off x="7286644" y="3778358"/>
            <a:ext cx="1285884" cy="1666866"/>
            <a:chOff x="7286644" y="4071942"/>
            <a:chExt cx="1285884" cy="1666866"/>
          </a:xfrm>
          <a:solidFill>
            <a:srgbClr val="BFEFEC"/>
          </a:solidFill>
        </p:grpSpPr>
        <p:sp>
          <p:nvSpPr>
            <p:cNvPr id="44" name="모서리가 둥근 직사각형 43"/>
            <p:cNvSpPr/>
            <p:nvPr/>
          </p:nvSpPr>
          <p:spPr>
            <a:xfrm>
              <a:off x="7286644" y="4071942"/>
              <a:ext cx="1285884" cy="166686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/>
            </a:p>
          </p:txBody>
        </p:sp>
        <p:sp>
          <p:nvSpPr>
            <p:cNvPr id="45" name="Text Box 8"/>
            <p:cNvSpPr txBox="1">
              <a:spLocks noChangeArrowheads="1"/>
            </p:cNvSpPr>
            <p:nvPr/>
          </p:nvSpPr>
          <p:spPr bwMode="auto">
            <a:xfrm>
              <a:off x="7540698" y="4674394"/>
              <a:ext cx="777777" cy="40011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사진입력</a:t>
              </a:r>
            </a:p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4cmX6cm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가족 및 주거사항</a:t>
            </a:r>
          </a:p>
        </p:txBody>
      </p:sp>
      <p:grpSp>
        <p:nvGrpSpPr>
          <p:cNvPr id="36" name="그룹 35"/>
          <p:cNvGrpSpPr/>
          <p:nvPr/>
        </p:nvGrpSpPr>
        <p:grpSpPr>
          <a:xfrm>
            <a:off x="207963" y="1556792"/>
            <a:ext cx="4968875" cy="4338638"/>
            <a:chOff x="207963" y="1556792"/>
            <a:chExt cx="4968875" cy="4338638"/>
          </a:xfrm>
        </p:grpSpPr>
        <p:sp>
          <p:nvSpPr>
            <p:cNvPr id="232452" name="AutoShape 4"/>
            <p:cNvSpPr>
              <a:spLocks noChangeArrowheads="1"/>
            </p:cNvSpPr>
            <p:nvPr/>
          </p:nvSpPr>
          <p:spPr bwMode="auto">
            <a:xfrm>
              <a:off x="207963" y="1556792"/>
              <a:ext cx="4968875" cy="4338638"/>
            </a:xfrm>
            <a:prstGeom prst="roundRect">
              <a:avLst>
                <a:gd name="adj" fmla="val 2810"/>
              </a:avLst>
            </a:prstGeom>
            <a:solidFill>
              <a:srgbClr val="9DE7D4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 algn="r">
                <a:spcBef>
                  <a:spcPct val="20000"/>
                </a:spcBef>
              </a:pPr>
              <a:endParaRPr lang="ko-KR" altLang="en-US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32453" name="AutoShape 5"/>
            <p:cNvSpPr>
              <a:spLocks noChangeArrowheads="1"/>
            </p:cNvSpPr>
            <p:nvPr/>
          </p:nvSpPr>
          <p:spPr bwMode="auto">
            <a:xfrm>
              <a:off x="3643313" y="5119159"/>
              <a:ext cx="1462088" cy="612775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OOOO</a:t>
              </a:r>
            </a:p>
          </p:txBody>
        </p:sp>
        <p:sp>
          <p:nvSpPr>
            <p:cNvPr id="232454" name="AutoShape 6"/>
            <p:cNvSpPr>
              <a:spLocks noChangeArrowheads="1"/>
            </p:cNvSpPr>
            <p:nvPr/>
          </p:nvSpPr>
          <p:spPr bwMode="auto">
            <a:xfrm>
              <a:off x="2546351" y="5119159"/>
              <a:ext cx="1023938" cy="612775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세</a:t>
              </a:r>
            </a:p>
          </p:txBody>
        </p:sp>
        <p:sp>
          <p:nvSpPr>
            <p:cNvPr id="232455" name="AutoShape 7"/>
            <p:cNvSpPr>
              <a:spLocks noChangeArrowheads="1"/>
            </p:cNvSpPr>
            <p:nvPr/>
          </p:nvSpPr>
          <p:spPr bwMode="auto">
            <a:xfrm>
              <a:off x="1303338" y="5119159"/>
              <a:ext cx="1171575" cy="612775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</a:p>
          </p:txBody>
        </p:sp>
        <p:sp>
          <p:nvSpPr>
            <p:cNvPr id="232456" name="AutoShape 8"/>
            <p:cNvSpPr>
              <a:spLocks noChangeArrowheads="1"/>
            </p:cNvSpPr>
            <p:nvPr/>
          </p:nvSpPr>
          <p:spPr bwMode="auto">
            <a:xfrm>
              <a:off x="280988" y="5119159"/>
              <a:ext cx="950913" cy="612775"/>
            </a:xfrm>
            <a:prstGeom prst="roundRect">
              <a:avLst>
                <a:gd name="adj" fmla="val 16667"/>
              </a:avLst>
            </a:prstGeom>
            <a:solidFill>
              <a:srgbClr val="E4F8F3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</a:p>
          </p:txBody>
        </p:sp>
        <p:sp>
          <p:nvSpPr>
            <p:cNvPr id="232457" name="AutoShape 9"/>
            <p:cNvSpPr>
              <a:spLocks noChangeArrowheads="1"/>
            </p:cNvSpPr>
            <p:nvPr/>
          </p:nvSpPr>
          <p:spPr bwMode="auto">
            <a:xfrm>
              <a:off x="3643313" y="4403196"/>
              <a:ext cx="1462088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OOOO</a:t>
              </a:r>
            </a:p>
          </p:txBody>
        </p:sp>
        <p:sp>
          <p:nvSpPr>
            <p:cNvPr id="232458" name="AutoShape 10"/>
            <p:cNvSpPr>
              <a:spLocks noChangeArrowheads="1"/>
            </p:cNvSpPr>
            <p:nvPr/>
          </p:nvSpPr>
          <p:spPr bwMode="auto">
            <a:xfrm>
              <a:off x="2546351" y="4403196"/>
              <a:ext cx="1023938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세</a:t>
              </a:r>
            </a:p>
          </p:txBody>
        </p:sp>
        <p:sp>
          <p:nvSpPr>
            <p:cNvPr id="232459" name="AutoShape 11"/>
            <p:cNvSpPr>
              <a:spLocks noChangeArrowheads="1"/>
            </p:cNvSpPr>
            <p:nvPr/>
          </p:nvSpPr>
          <p:spPr bwMode="auto">
            <a:xfrm>
              <a:off x="1303338" y="4403196"/>
              <a:ext cx="1171575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</a:p>
          </p:txBody>
        </p:sp>
        <p:sp>
          <p:nvSpPr>
            <p:cNvPr id="232460" name="AutoShape 12"/>
            <p:cNvSpPr>
              <a:spLocks noChangeArrowheads="1"/>
            </p:cNvSpPr>
            <p:nvPr/>
          </p:nvSpPr>
          <p:spPr bwMode="auto">
            <a:xfrm>
              <a:off x="280988" y="4403196"/>
              <a:ext cx="950913" cy="609600"/>
            </a:xfrm>
            <a:prstGeom prst="roundRect">
              <a:avLst>
                <a:gd name="adj" fmla="val 16667"/>
              </a:avLst>
            </a:prstGeom>
            <a:solidFill>
              <a:srgbClr val="E4F8F3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</a:p>
          </p:txBody>
        </p:sp>
        <p:sp>
          <p:nvSpPr>
            <p:cNvPr id="232461" name="AutoShape 13"/>
            <p:cNvSpPr>
              <a:spLocks noChangeArrowheads="1"/>
            </p:cNvSpPr>
            <p:nvPr/>
          </p:nvSpPr>
          <p:spPr bwMode="auto">
            <a:xfrm>
              <a:off x="3643313" y="3679296"/>
              <a:ext cx="1462088" cy="612775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OOOO</a:t>
              </a:r>
            </a:p>
          </p:txBody>
        </p:sp>
        <p:sp>
          <p:nvSpPr>
            <p:cNvPr id="232462" name="AutoShape 14"/>
            <p:cNvSpPr>
              <a:spLocks noChangeArrowheads="1"/>
            </p:cNvSpPr>
            <p:nvPr/>
          </p:nvSpPr>
          <p:spPr bwMode="auto">
            <a:xfrm>
              <a:off x="2546351" y="3679296"/>
              <a:ext cx="1023938" cy="612775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OO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세</a:t>
              </a:r>
            </a:p>
          </p:txBody>
        </p:sp>
        <p:sp>
          <p:nvSpPr>
            <p:cNvPr id="232463" name="AutoShape 15"/>
            <p:cNvSpPr>
              <a:spLocks noChangeArrowheads="1"/>
            </p:cNvSpPr>
            <p:nvPr/>
          </p:nvSpPr>
          <p:spPr bwMode="auto">
            <a:xfrm>
              <a:off x="1303338" y="3679296"/>
              <a:ext cx="1171575" cy="612775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</a:p>
          </p:txBody>
        </p:sp>
        <p:sp>
          <p:nvSpPr>
            <p:cNvPr id="232464" name="AutoShape 16"/>
            <p:cNvSpPr>
              <a:spLocks noChangeArrowheads="1"/>
            </p:cNvSpPr>
            <p:nvPr/>
          </p:nvSpPr>
          <p:spPr bwMode="auto">
            <a:xfrm>
              <a:off x="280988" y="3679296"/>
              <a:ext cx="950913" cy="612775"/>
            </a:xfrm>
            <a:prstGeom prst="roundRect">
              <a:avLst>
                <a:gd name="adj" fmla="val 16667"/>
              </a:avLst>
            </a:prstGeom>
            <a:solidFill>
              <a:srgbClr val="E4F8F3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</a:p>
          </p:txBody>
        </p:sp>
        <p:sp>
          <p:nvSpPr>
            <p:cNvPr id="232465" name="AutoShape 17"/>
            <p:cNvSpPr>
              <a:spLocks noChangeArrowheads="1"/>
            </p:cNvSpPr>
            <p:nvPr/>
          </p:nvSpPr>
          <p:spPr bwMode="auto">
            <a:xfrm>
              <a:off x="3643313" y="2958571"/>
              <a:ext cx="1462088" cy="614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OOOO</a:t>
              </a:r>
            </a:p>
          </p:txBody>
        </p:sp>
        <p:sp>
          <p:nvSpPr>
            <p:cNvPr id="232466" name="AutoShape 18"/>
            <p:cNvSpPr>
              <a:spLocks noChangeArrowheads="1"/>
            </p:cNvSpPr>
            <p:nvPr/>
          </p:nvSpPr>
          <p:spPr bwMode="auto">
            <a:xfrm>
              <a:off x="2546351" y="2958571"/>
              <a:ext cx="1023938" cy="614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세</a:t>
              </a:r>
            </a:p>
          </p:txBody>
        </p:sp>
        <p:sp>
          <p:nvSpPr>
            <p:cNvPr id="232467" name="AutoShape 19"/>
            <p:cNvSpPr>
              <a:spLocks noChangeArrowheads="1"/>
            </p:cNvSpPr>
            <p:nvPr/>
          </p:nvSpPr>
          <p:spPr bwMode="auto">
            <a:xfrm>
              <a:off x="1303338" y="2958571"/>
              <a:ext cx="1171575" cy="614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</a:p>
          </p:txBody>
        </p:sp>
        <p:sp>
          <p:nvSpPr>
            <p:cNvPr id="232468" name="AutoShape 20"/>
            <p:cNvSpPr>
              <a:spLocks noChangeArrowheads="1"/>
            </p:cNvSpPr>
            <p:nvPr/>
          </p:nvSpPr>
          <p:spPr bwMode="auto">
            <a:xfrm>
              <a:off x="280988" y="2958571"/>
              <a:ext cx="950913" cy="614363"/>
            </a:xfrm>
            <a:prstGeom prst="roundRect">
              <a:avLst>
                <a:gd name="adj" fmla="val 16667"/>
              </a:avLst>
            </a:prstGeom>
            <a:solidFill>
              <a:srgbClr val="E4F8F3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</a:p>
          </p:txBody>
        </p:sp>
        <p:sp>
          <p:nvSpPr>
            <p:cNvPr id="232469" name="AutoShape 21"/>
            <p:cNvSpPr>
              <a:spLocks noChangeArrowheads="1"/>
            </p:cNvSpPr>
            <p:nvPr/>
          </p:nvSpPr>
          <p:spPr bwMode="auto">
            <a:xfrm>
              <a:off x="3643313" y="2242609"/>
              <a:ext cx="1462088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OOOO</a:t>
              </a:r>
            </a:p>
          </p:txBody>
        </p:sp>
        <p:sp>
          <p:nvSpPr>
            <p:cNvPr id="232470" name="AutoShape 22"/>
            <p:cNvSpPr>
              <a:spLocks noChangeArrowheads="1"/>
            </p:cNvSpPr>
            <p:nvPr/>
          </p:nvSpPr>
          <p:spPr bwMode="auto">
            <a:xfrm>
              <a:off x="2546351" y="2242609"/>
              <a:ext cx="1023938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세</a:t>
              </a:r>
            </a:p>
          </p:txBody>
        </p:sp>
        <p:sp>
          <p:nvSpPr>
            <p:cNvPr id="232471" name="AutoShape 23"/>
            <p:cNvSpPr>
              <a:spLocks noChangeArrowheads="1"/>
            </p:cNvSpPr>
            <p:nvPr/>
          </p:nvSpPr>
          <p:spPr bwMode="auto">
            <a:xfrm>
              <a:off x="1303338" y="2242609"/>
              <a:ext cx="1171575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</a:p>
          </p:txBody>
        </p:sp>
        <p:sp>
          <p:nvSpPr>
            <p:cNvPr id="232472" name="AutoShape 24"/>
            <p:cNvSpPr>
              <a:spLocks noChangeArrowheads="1"/>
            </p:cNvSpPr>
            <p:nvPr/>
          </p:nvSpPr>
          <p:spPr bwMode="auto">
            <a:xfrm>
              <a:off x="280988" y="2242609"/>
              <a:ext cx="950913" cy="609600"/>
            </a:xfrm>
            <a:prstGeom prst="roundRect">
              <a:avLst>
                <a:gd name="adj" fmla="val 16667"/>
              </a:avLst>
            </a:prstGeom>
            <a:solidFill>
              <a:srgbClr val="E4F8F3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OO</a:t>
              </a:r>
            </a:p>
          </p:txBody>
        </p:sp>
        <p:sp>
          <p:nvSpPr>
            <p:cNvPr id="232473" name="AutoShape 25"/>
            <p:cNvSpPr>
              <a:spLocks noChangeArrowheads="1"/>
            </p:cNvSpPr>
            <p:nvPr/>
          </p:nvSpPr>
          <p:spPr bwMode="auto">
            <a:xfrm>
              <a:off x="3679559" y="1731423"/>
              <a:ext cx="1425841" cy="438161"/>
            </a:xfrm>
            <a:prstGeom prst="roundRect">
              <a:avLst>
                <a:gd name="adj" fmla="val 16667"/>
              </a:avLst>
            </a:prstGeom>
            <a:solidFill>
              <a:srgbClr val="56D6B4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비고</a:t>
              </a:r>
            </a:p>
          </p:txBody>
        </p:sp>
        <p:sp>
          <p:nvSpPr>
            <p:cNvPr id="232474" name="AutoShape 26"/>
            <p:cNvSpPr>
              <a:spLocks noChangeArrowheads="1"/>
            </p:cNvSpPr>
            <p:nvPr/>
          </p:nvSpPr>
          <p:spPr bwMode="auto">
            <a:xfrm>
              <a:off x="2571735" y="1731423"/>
              <a:ext cx="998553" cy="438161"/>
            </a:xfrm>
            <a:prstGeom prst="roundRect">
              <a:avLst>
                <a:gd name="adj" fmla="val 16667"/>
              </a:avLst>
            </a:prstGeom>
            <a:solidFill>
              <a:srgbClr val="56D6B4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bg1"/>
                  </a:solidFill>
                  <a:latin typeface="+mn-ea"/>
                </a:rPr>
                <a:t>연령</a:t>
              </a:r>
            </a:p>
          </p:txBody>
        </p:sp>
        <p:sp>
          <p:nvSpPr>
            <p:cNvPr id="232475" name="AutoShape 27"/>
            <p:cNvSpPr>
              <a:spLocks noChangeArrowheads="1"/>
            </p:cNvSpPr>
            <p:nvPr/>
          </p:nvSpPr>
          <p:spPr bwMode="auto">
            <a:xfrm>
              <a:off x="1332383" y="1731423"/>
              <a:ext cx="1142530" cy="438161"/>
            </a:xfrm>
            <a:prstGeom prst="roundRect">
              <a:avLst>
                <a:gd name="adj" fmla="val 16667"/>
              </a:avLst>
            </a:prstGeom>
            <a:solidFill>
              <a:srgbClr val="56D6B4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bg1"/>
                  </a:solidFill>
                  <a:latin typeface="+mn-ea"/>
                </a:rPr>
                <a:t>성명</a:t>
              </a:r>
            </a:p>
          </p:txBody>
        </p:sp>
        <p:sp>
          <p:nvSpPr>
            <p:cNvPr id="232476" name="AutoShape 28"/>
            <p:cNvSpPr>
              <a:spLocks noChangeArrowheads="1"/>
            </p:cNvSpPr>
            <p:nvPr/>
          </p:nvSpPr>
          <p:spPr bwMode="auto">
            <a:xfrm>
              <a:off x="304563" y="1731423"/>
              <a:ext cx="927338" cy="438161"/>
            </a:xfrm>
            <a:prstGeom prst="roundRect">
              <a:avLst>
                <a:gd name="adj" fmla="val 16667"/>
              </a:avLst>
            </a:prstGeom>
            <a:solidFill>
              <a:srgbClr val="56D6B4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bg1"/>
                  </a:solidFill>
                  <a:latin typeface="+mn-ea"/>
                </a:rPr>
                <a:t>관계</a:t>
              </a:r>
            </a:p>
          </p:txBody>
        </p:sp>
      </p:grpSp>
      <p:grpSp>
        <p:nvGrpSpPr>
          <p:cNvPr id="37" name="그룹 36"/>
          <p:cNvGrpSpPr/>
          <p:nvPr/>
        </p:nvGrpSpPr>
        <p:grpSpPr>
          <a:xfrm>
            <a:off x="5364163" y="2679165"/>
            <a:ext cx="3600450" cy="2195513"/>
            <a:chOff x="5364163" y="2679165"/>
            <a:chExt cx="3600450" cy="2195513"/>
          </a:xfrm>
        </p:grpSpPr>
        <p:sp>
          <p:nvSpPr>
            <p:cNvPr id="232477" name="AutoShape 29"/>
            <p:cNvSpPr>
              <a:spLocks noChangeArrowheads="1"/>
            </p:cNvSpPr>
            <p:nvPr/>
          </p:nvSpPr>
          <p:spPr bwMode="auto">
            <a:xfrm>
              <a:off x="5364163" y="2679165"/>
              <a:ext cx="3600450" cy="2195513"/>
            </a:xfrm>
            <a:prstGeom prst="roundRect">
              <a:avLst>
                <a:gd name="adj" fmla="val 4894"/>
              </a:avLst>
            </a:prstGeom>
            <a:solidFill>
              <a:srgbClr val="9DE7D4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 algn="r">
                <a:spcBef>
                  <a:spcPct val="20000"/>
                </a:spcBef>
              </a:pPr>
              <a:endParaRPr lang="ko-KR" altLang="en-US" sz="10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32478" name="AutoShape 30"/>
            <p:cNvSpPr>
              <a:spLocks noChangeArrowheads="1"/>
            </p:cNvSpPr>
            <p:nvPr/>
          </p:nvSpPr>
          <p:spPr bwMode="auto">
            <a:xfrm>
              <a:off x="5430838" y="2771240"/>
              <a:ext cx="1079500" cy="612775"/>
            </a:xfrm>
            <a:prstGeom prst="roundRect">
              <a:avLst>
                <a:gd name="adj" fmla="val 16667"/>
              </a:avLst>
            </a:prstGeom>
            <a:solidFill>
              <a:srgbClr val="6CC0AA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결혼여부</a:t>
              </a:r>
            </a:p>
          </p:txBody>
        </p:sp>
        <p:sp>
          <p:nvSpPr>
            <p:cNvPr id="232479" name="AutoShape 31"/>
            <p:cNvSpPr>
              <a:spLocks noChangeArrowheads="1"/>
            </p:cNvSpPr>
            <p:nvPr/>
          </p:nvSpPr>
          <p:spPr bwMode="auto">
            <a:xfrm>
              <a:off x="6583363" y="2771240"/>
              <a:ext cx="2303463" cy="614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□ 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기 혼      ■ 미 혼</a:t>
              </a:r>
            </a:p>
          </p:txBody>
        </p:sp>
        <p:sp>
          <p:nvSpPr>
            <p:cNvPr id="232480" name="AutoShape 32"/>
            <p:cNvSpPr>
              <a:spLocks noChangeArrowheads="1"/>
            </p:cNvSpPr>
            <p:nvPr/>
          </p:nvSpPr>
          <p:spPr bwMode="auto">
            <a:xfrm>
              <a:off x="5430838" y="3466565"/>
              <a:ext cx="1079500" cy="612775"/>
            </a:xfrm>
            <a:prstGeom prst="roundRect">
              <a:avLst>
                <a:gd name="adj" fmla="val 16667"/>
              </a:avLst>
            </a:prstGeom>
            <a:solidFill>
              <a:srgbClr val="6CC0AA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주거형태</a:t>
              </a:r>
            </a:p>
          </p:txBody>
        </p:sp>
        <p:sp>
          <p:nvSpPr>
            <p:cNvPr id="232481" name="AutoShape 33"/>
            <p:cNvSpPr>
              <a:spLocks noChangeArrowheads="1"/>
            </p:cNvSpPr>
            <p:nvPr/>
          </p:nvSpPr>
          <p:spPr bwMode="auto">
            <a:xfrm>
              <a:off x="6583363" y="3466565"/>
              <a:ext cx="2303463" cy="614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■ 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자택 □전세 □월세</a:t>
              </a:r>
            </a:p>
          </p:txBody>
        </p:sp>
        <p:sp>
          <p:nvSpPr>
            <p:cNvPr id="232482" name="AutoShape 34"/>
            <p:cNvSpPr>
              <a:spLocks noChangeArrowheads="1"/>
            </p:cNvSpPr>
            <p:nvPr/>
          </p:nvSpPr>
          <p:spPr bwMode="auto">
            <a:xfrm>
              <a:off x="5430838" y="4168240"/>
              <a:ext cx="1079500" cy="612775"/>
            </a:xfrm>
            <a:prstGeom prst="roundRect">
              <a:avLst>
                <a:gd name="adj" fmla="val 16667"/>
              </a:avLst>
            </a:prstGeom>
            <a:solidFill>
              <a:srgbClr val="6CC0AA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보훈여부</a:t>
              </a:r>
            </a:p>
          </p:txBody>
        </p:sp>
        <p:sp>
          <p:nvSpPr>
            <p:cNvPr id="232483" name="AutoShape 35"/>
            <p:cNvSpPr>
              <a:spLocks noChangeArrowheads="1"/>
            </p:cNvSpPr>
            <p:nvPr/>
          </p:nvSpPr>
          <p:spPr bwMode="auto">
            <a:xfrm>
              <a:off x="6583363" y="4168240"/>
              <a:ext cx="2303463" cy="614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□ 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대 상    ■ 비 대상</a:t>
              </a:r>
            </a:p>
          </p:txBody>
        </p:sp>
        <p:sp>
          <p:nvSpPr>
            <p:cNvPr id="35" name="AutoShape 32"/>
            <p:cNvSpPr>
              <a:spLocks noChangeArrowheads="1"/>
            </p:cNvSpPr>
            <p:nvPr/>
          </p:nvSpPr>
          <p:spPr bwMode="auto">
            <a:xfrm>
              <a:off x="5430838" y="3476085"/>
              <a:ext cx="1079500" cy="612775"/>
            </a:xfrm>
            <a:prstGeom prst="roundRect">
              <a:avLst>
                <a:gd name="adj" fmla="val 16667"/>
              </a:avLst>
            </a:prstGeom>
            <a:solidFill>
              <a:srgbClr val="6CC0AA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주거형태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학력 및 성적사항</a:t>
            </a:r>
          </a:p>
        </p:txBody>
      </p:sp>
      <p:grpSp>
        <p:nvGrpSpPr>
          <p:cNvPr id="17" name="그룹 16"/>
          <p:cNvGrpSpPr/>
          <p:nvPr/>
        </p:nvGrpSpPr>
        <p:grpSpPr>
          <a:xfrm>
            <a:off x="606469" y="1374793"/>
            <a:ext cx="5751481" cy="4824413"/>
            <a:chOff x="606469" y="1374793"/>
            <a:chExt cx="5751481" cy="4824413"/>
          </a:xfrm>
        </p:grpSpPr>
        <p:sp>
          <p:nvSpPr>
            <p:cNvPr id="233479" name="Rectangle 7"/>
            <p:cNvSpPr>
              <a:spLocks noChangeArrowheads="1"/>
            </p:cNvSpPr>
            <p:nvPr/>
          </p:nvSpPr>
          <p:spPr bwMode="auto">
            <a:xfrm>
              <a:off x="1138282" y="1374793"/>
              <a:ext cx="5219668" cy="1439863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9CD4C5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33481" name="Oval 9"/>
            <p:cNvSpPr>
              <a:spLocks noChangeArrowheads="1"/>
            </p:cNvSpPr>
            <p:nvPr/>
          </p:nvSpPr>
          <p:spPr bwMode="auto">
            <a:xfrm>
              <a:off x="628694" y="1581185"/>
              <a:ext cx="981075" cy="981075"/>
            </a:xfrm>
            <a:prstGeom prst="ellipse">
              <a:avLst/>
            </a:prstGeom>
            <a:solidFill>
              <a:srgbClr val="9CD4C5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33482" name="Text Box 10"/>
            <p:cNvSpPr txBox="1">
              <a:spLocks noChangeArrowheads="1"/>
            </p:cNvSpPr>
            <p:nvPr/>
          </p:nvSpPr>
          <p:spPr bwMode="auto">
            <a:xfrm>
              <a:off x="606469" y="1957263"/>
              <a:ext cx="1044575" cy="24622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년도 입력</a:t>
              </a:r>
            </a:p>
          </p:txBody>
        </p:sp>
        <p:sp>
          <p:nvSpPr>
            <p:cNvPr id="233486" name="Rectangle 14"/>
            <p:cNvSpPr>
              <a:spLocks noChangeArrowheads="1"/>
            </p:cNvSpPr>
            <p:nvPr/>
          </p:nvSpPr>
          <p:spPr bwMode="auto">
            <a:xfrm>
              <a:off x="1138282" y="4759343"/>
              <a:ext cx="5219668" cy="1439863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9CD4C5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33488" name="Oval 16"/>
            <p:cNvSpPr>
              <a:spLocks noChangeArrowheads="1"/>
            </p:cNvSpPr>
            <p:nvPr/>
          </p:nvSpPr>
          <p:spPr bwMode="auto">
            <a:xfrm>
              <a:off x="636632" y="4973673"/>
              <a:ext cx="979487" cy="979488"/>
            </a:xfrm>
            <a:prstGeom prst="ellipse">
              <a:avLst/>
            </a:prstGeom>
            <a:solidFill>
              <a:srgbClr val="9CD4C5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33489" name="Text Box 17"/>
            <p:cNvSpPr txBox="1">
              <a:spLocks noChangeArrowheads="1"/>
            </p:cNvSpPr>
            <p:nvPr/>
          </p:nvSpPr>
          <p:spPr bwMode="auto">
            <a:xfrm>
              <a:off x="614407" y="5349750"/>
              <a:ext cx="1042987" cy="24622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ko-KR" altLang="en-US" sz="1000" b="1">
                  <a:solidFill>
                    <a:schemeClr val="bg1"/>
                  </a:solidFill>
                  <a:latin typeface="+mn-ea"/>
                </a:rPr>
                <a:t>년도 입력</a:t>
              </a:r>
            </a:p>
          </p:txBody>
        </p:sp>
        <p:sp>
          <p:nvSpPr>
            <p:cNvPr id="233492" name="Rectangle 20"/>
            <p:cNvSpPr>
              <a:spLocks noChangeArrowheads="1"/>
            </p:cNvSpPr>
            <p:nvPr/>
          </p:nvSpPr>
          <p:spPr bwMode="auto">
            <a:xfrm>
              <a:off x="1138282" y="3030556"/>
              <a:ext cx="5219668" cy="1439863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9CD4C5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33494" name="Oval 22"/>
            <p:cNvSpPr>
              <a:spLocks noChangeArrowheads="1"/>
            </p:cNvSpPr>
            <p:nvPr/>
          </p:nvSpPr>
          <p:spPr bwMode="auto">
            <a:xfrm>
              <a:off x="636632" y="3246473"/>
              <a:ext cx="979487" cy="979488"/>
            </a:xfrm>
            <a:prstGeom prst="ellipse">
              <a:avLst/>
            </a:prstGeom>
            <a:solidFill>
              <a:srgbClr val="9CD4C5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33495" name="Text Box 23"/>
            <p:cNvSpPr txBox="1">
              <a:spLocks noChangeArrowheads="1"/>
            </p:cNvSpPr>
            <p:nvPr/>
          </p:nvSpPr>
          <p:spPr bwMode="auto">
            <a:xfrm>
              <a:off x="614407" y="3622550"/>
              <a:ext cx="1042987" cy="24622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년도 입력</a:t>
              </a:r>
            </a:p>
          </p:txBody>
        </p:sp>
        <p:sp>
          <p:nvSpPr>
            <p:cNvPr id="233496" name="Text Box 24"/>
            <p:cNvSpPr txBox="1">
              <a:spLocks noChangeArrowheads="1"/>
            </p:cNvSpPr>
            <p:nvPr/>
          </p:nvSpPr>
          <p:spPr bwMode="auto">
            <a:xfrm>
              <a:off x="1714544" y="1965200"/>
              <a:ext cx="41767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</a:p>
          </p:txBody>
        </p:sp>
        <p:sp>
          <p:nvSpPr>
            <p:cNvPr id="233497" name="Text Box 25"/>
            <p:cNvSpPr txBox="1">
              <a:spLocks noChangeArrowheads="1"/>
            </p:cNvSpPr>
            <p:nvPr/>
          </p:nvSpPr>
          <p:spPr bwMode="auto">
            <a:xfrm>
              <a:off x="1714544" y="3622550"/>
              <a:ext cx="41767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>
                  <a:solidFill>
                    <a:srgbClr val="4D4D4D"/>
                  </a:solidFill>
                  <a:latin typeface="+mn-ea"/>
                </a:rPr>
                <a:t>내용을 입력하십시오</a:t>
              </a:r>
            </a:p>
          </p:txBody>
        </p:sp>
        <p:sp>
          <p:nvSpPr>
            <p:cNvPr id="233498" name="Text Box 26"/>
            <p:cNvSpPr txBox="1">
              <a:spLocks noChangeArrowheads="1"/>
            </p:cNvSpPr>
            <p:nvPr/>
          </p:nvSpPr>
          <p:spPr bwMode="auto">
            <a:xfrm>
              <a:off x="1714544" y="5349750"/>
              <a:ext cx="41767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>
                  <a:solidFill>
                    <a:srgbClr val="4D4D4D"/>
                  </a:solidFill>
                  <a:latin typeface="+mn-ea"/>
                </a:rPr>
                <a:t>내용을 입력하십시오</a:t>
              </a:r>
            </a:p>
          </p:txBody>
        </p:sp>
      </p:grpSp>
      <p:sp>
        <p:nvSpPr>
          <p:cNvPr id="233499" name="AutoShape 27"/>
          <p:cNvSpPr>
            <a:spLocks noChangeArrowheads="1"/>
          </p:cNvSpPr>
          <p:nvPr/>
        </p:nvSpPr>
        <p:spPr bwMode="auto">
          <a:xfrm>
            <a:off x="6523096" y="1338280"/>
            <a:ext cx="1977994" cy="4876802"/>
          </a:xfrm>
          <a:prstGeom prst="roundRect">
            <a:avLst>
              <a:gd name="adj" fmla="val 16667"/>
            </a:avLst>
          </a:prstGeom>
          <a:solidFill>
            <a:srgbClr val="CAF2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>
              <a:solidFill>
                <a:schemeClr val="lt1"/>
              </a:solidFill>
            </a:endParaRPr>
          </a:p>
        </p:txBody>
      </p:sp>
      <p:sp>
        <p:nvSpPr>
          <p:cNvPr id="233500" name="Text Box 28"/>
          <p:cNvSpPr txBox="1">
            <a:spLocks noChangeArrowheads="1"/>
          </p:cNvSpPr>
          <p:nvPr/>
        </p:nvSpPr>
        <p:spPr bwMode="auto">
          <a:xfrm>
            <a:off x="6778713" y="3597293"/>
            <a:ext cx="136842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내용 입력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외국어 및 기타 자격사항</a:t>
            </a:r>
          </a:p>
        </p:txBody>
      </p:sp>
      <p:sp>
        <p:nvSpPr>
          <p:cNvPr id="234516" name="AutoShape 20"/>
          <p:cNvSpPr>
            <a:spLocks noChangeArrowheads="1"/>
          </p:cNvSpPr>
          <p:nvPr/>
        </p:nvSpPr>
        <p:spPr bwMode="auto">
          <a:xfrm>
            <a:off x="5700739" y="4465347"/>
            <a:ext cx="2586037" cy="1476375"/>
          </a:xfrm>
          <a:prstGeom prst="roundRect">
            <a:avLst>
              <a:gd name="adj" fmla="val 8819"/>
            </a:avLst>
          </a:prstGeom>
          <a:solidFill>
            <a:srgbClr val="9CD4C5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sz="1000" b="1" dirty="0">
              <a:solidFill>
                <a:schemeClr val="accent3">
                  <a:lumMod val="40000"/>
                  <a:lumOff val="60000"/>
                </a:schemeClr>
              </a:solidFill>
              <a:latin typeface="+mn-ea"/>
            </a:endParaRPr>
          </a:p>
        </p:txBody>
      </p:sp>
      <p:sp>
        <p:nvSpPr>
          <p:cNvPr id="234517" name="AutoShape 21"/>
          <p:cNvSpPr>
            <a:spLocks noChangeArrowheads="1"/>
          </p:cNvSpPr>
          <p:nvPr/>
        </p:nvSpPr>
        <p:spPr bwMode="auto">
          <a:xfrm>
            <a:off x="5767414" y="4541547"/>
            <a:ext cx="936625" cy="382588"/>
          </a:xfrm>
          <a:prstGeom prst="roundRect">
            <a:avLst>
              <a:gd name="adj" fmla="val 16667"/>
            </a:avLst>
          </a:prstGeom>
          <a:solidFill>
            <a:srgbClr val="D7F5ED"/>
          </a:solidFill>
          <a:ln w="25400">
            <a:noFill/>
            <a:round/>
            <a:headEnd/>
            <a:tailEnd/>
          </a:ln>
          <a:effectLst/>
        </p:spPr>
        <p:txBody>
          <a:bodyPr anchor="ctr" anchorCtr="1"/>
          <a:lstStyle/>
          <a:p>
            <a:pPr>
              <a:spcBef>
                <a:spcPct val="20000"/>
              </a:spcBef>
            </a:pPr>
            <a:r>
              <a:rPr lang="en-US" altLang="ko-KR" sz="1000" b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TOEIC</a:t>
            </a:r>
          </a:p>
        </p:txBody>
      </p:sp>
      <p:sp>
        <p:nvSpPr>
          <p:cNvPr id="234518" name="AutoShape 22"/>
          <p:cNvSpPr>
            <a:spLocks noChangeArrowheads="1"/>
          </p:cNvSpPr>
          <p:nvPr/>
        </p:nvSpPr>
        <p:spPr bwMode="auto">
          <a:xfrm>
            <a:off x="6777064" y="4541547"/>
            <a:ext cx="1439862" cy="38417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noFill/>
            <a:round/>
            <a:headEnd/>
            <a:tailEnd/>
          </a:ln>
          <a:effectLst/>
        </p:spPr>
        <p:txBody>
          <a:bodyPr anchor="ctr" anchorCtr="1"/>
          <a:lstStyle/>
          <a:p>
            <a:pPr>
              <a:spcBef>
                <a:spcPct val="20000"/>
              </a:spcBef>
            </a:pPr>
            <a:r>
              <a:rPr lang="en-US" altLang="ko-KR" sz="1000" b="1">
                <a:solidFill>
                  <a:schemeClr val="bg1"/>
                </a:solidFill>
                <a:latin typeface="+mn-ea"/>
              </a:rPr>
              <a:t>OOO</a:t>
            </a:r>
            <a:r>
              <a:rPr lang="ko-KR" altLang="en-US" sz="1000" b="1">
                <a:solidFill>
                  <a:schemeClr val="bg1"/>
                </a:solidFill>
                <a:latin typeface="+mn-ea"/>
              </a:rPr>
              <a:t>점</a:t>
            </a:r>
          </a:p>
        </p:txBody>
      </p:sp>
      <p:sp>
        <p:nvSpPr>
          <p:cNvPr id="234519" name="AutoShape 23"/>
          <p:cNvSpPr>
            <a:spLocks noChangeArrowheads="1"/>
          </p:cNvSpPr>
          <p:nvPr/>
        </p:nvSpPr>
        <p:spPr bwMode="auto">
          <a:xfrm>
            <a:off x="5767414" y="5008272"/>
            <a:ext cx="936625" cy="382588"/>
          </a:xfrm>
          <a:prstGeom prst="roundRect">
            <a:avLst>
              <a:gd name="adj" fmla="val 16667"/>
            </a:avLst>
          </a:prstGeom>
          <a:solidFill>
            <a:srgbClr val="D7F5ED"/>
          </a:solidFill>
          <a:ln w="25400">
            <a:noFill/>
            <a:round/>
            <a:headEnd/>
            <a:tailEnd/>
          </a:ln>
          <a:effectLst/>
        </p:spPr>
        <p:txBody>
          <a:bodyPr anchor="ctr" anchorCtr="1"/>
          <a:lstStyle/>
          <a:p>
            <a:pPr>
              <a:spcBef>
                <a:spcPct val="20000"/>
              </a:spcBef>
            </a:pPr>
            <a:r>
              <a:rPr lang="en-US" altLang="en-US" sz="1000" b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TOFEL</a:t>
            </a:r>
            <a:endParaRPr lang="en-US" altLang="ko-KR" sz="1000" b="1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234520" name="AutoShape 24"/>
          <p:cNvSpPr>
            <a:spLocks noChangeArrowheads="1"/>
          </p:cNvSpPr>
          <p:nvPr/>
        </p:nvSpPr>
        <p:spPr bwMode="auto">
          <a:xfrm>
            <a:off x="6777064" y="5008272"/>
            <a:ext cx="1439862" cy="38417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noFill/>
            <a:round/>
            <a:headEnd/>
            <a:tailEnd/>
          </a:ln>
          <a:effectLst/>
        </p:spPr>
        <p:txBody>
          <a:bodyPr anchor="ctr" anchorCtr="1"/>
          <a:lstStyle/>
          <a:p>
            <a:pPr>
              <a:spcBef>
                <a:spcPct val="20000"/>
              </a:spcBef>
            </a:pPr>
            <a:r>
              <a:rPr lang="en-US" altLang="ko-KR" sz="1000" b="1">
                <a:solidFill>
                  <a:schemeClr val="bg1"/>
                </a:solidFill>
                <a:latin typeface="+mn-ea"/>
              </a:rPr>
              <a:t>OOO</a:t>
            </a:r>
            <a:r>
              <a:rPr lang="ko-KR" altLang="en-US" sz="1000" b="1">
                <a:solidFill>
                  <a:schemeClr val="bg1"/>
                </a:solidFill>
                <a:latin typeface="+mn-ea"/>
              </a:rPr>
              <a:t>점</a:t>
            </a:r>
          </a:p>
        </p:txBody>
      </p:sp>
      <p:sp>
        <p:nvSpPr>
          <p:cNvPr id="234521" name="AutoShape 25"/>
          <p:cNvSpPr>
            <a:spLocks noChangeArrowheads="1"/>
          </p:cNvSpPr>
          <p:nvPr/>
        </p:nvSpPr>
        <p:spPr bwMode="auto">
          <a:xfrm>
            <a:off x="5767414" y="5473410"/>
            <a:ext cx="936625" cy="382588"/>
          </a:xfrm>
          <a:prstGeom prst="roundRect">
            <a:avLst>
              <a:gd name="adj" fmla="val 16667"/>
            </a:avLst>
          </a:prstGeom>
          <a:solidFill>
            <a:srgbClr val="D7F5ED"/>
          </a:solidFill>
          <a:ln w="25400">
            <a:noFill/>
            <a:round/>
            <a:headEnd/>
            <a:tailEnd/>
          </a:ln>
          <a:effectLst/>
        </p:spPr>
        <p:txBody>
          <a:bodyPr anchor="ctr" anchorCtr="1"/>
          <a:lstStyle/>
          <a:p>
            <a:pPr>
              <a:spcBef>
                <a:spcPct val="20000"/>
              </a:spcBef>
            </a:pPr>
            <a:r>
              <a:rPr lang="en-US" altLang="en-US" sz="1000" b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TEPS</a:t>
            </a:r>
            <a:endParaRPr lang="en-US" altLang="ko-KR" sz="1000" b="1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234522" name="AutoShape 26"/>
          <p:cNvSpPr>
            <a:spLocks noChangeArrowheads="1"/>
          </p:cNvSpPr>
          <p:nvPr/>
        </p:nvSpPr>
        <p:spPr bwMode="auto">
          <a:xfrm>
            <a:off x="6777064" y="5473410"/>
            <a:ext cx="1439862" cy="38417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noFill/>
            <a:round/>
            <a:headEnd/>
            <a:tailEnd/>
          </a:ln>
          <a:effectLst/>
        </p:spPr>
        <p:txBody>
          <a:bodyPr anchor="ctr" anchorCtr="1"/>
          <a:lstStyle/>
          <a:p>
            <a:pPr>
              <a:spcBef>
                <a:spcPct val="20000"/>
              </a:spcBef>
            </a:pPr>
            <a:r>
              <a:rPr lang="en-US" altLang="ko-KR" sz="1000" b="1">
                <a:solidFill>
                  <a:schemeClr val="bg1"/>
                </a:solidFill>
                <a:latin typeface="+mn-ea"/>
              </a:rPr>
              <a:t>OOO</a:t>
            </a:r>
            <a:r>
              <a:rPr lang="ko-KR" altLang="en-US" sz="1000" b="1">
                <a:solidFill>
                  <a:schemeClr val="bg1"/>
                </a:solidFill>
                <a:latin typeface="+mn-ea"/>
              </a:rPr>
              <a:t>점</a:t>
            </a:r>
          </a:p>
        </p:txBody>
      </p:sp>
      <p:grpSp>
        <p:nvGrpSpPr>
          <p:cNvPr id="25" name="그룹 24"/>
          <p:cNvGrpSpPr/>
          <p:nvPr/>
        </p:nvGrpSpPr>
        <p:grpSpPr>
          <a:xfrm>
            <a:off x="700079" y="1988840"/>
            <a:ext cx="7572428" cy="2143140"/>
            <a:chOff x="700079" y="1988840"/>
            <a:chExt cx="7572428" cy="2143140"/>
          </a:xfrm>
        </p:grpSpPr>
        <p:sp>
          <p:nvSpPr>
            <p:cNvPr id="30" name="모서리가 둥근 직사각형 29"/>
            <p:cNvSpPr/>
            <p:nvPr/>
          </p:nvSpPr>
          <p:spPr>
            <a:xfrm>
              <a:off x="700079" y="1988840"/>
              <a:ext cx="2214578" cy="2143140"/>
            </a:xfrm>
            <a:prstGeom prst="roundRect">
              <a:avLst>
                <a:gd name="adj" fmla="val 6889"/>
              </a:avLst>
            </a:prstGeom>
            <a:solidFill>
              <a:srgbClr val="83E1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7" name="모서리가 둥근 직사각형 26"/>
            <p:cNvSpPr/>
            <p:nvPr/>
          </p:nvSpPr>
          <p:spPr>
            <a:xfrm>
              <a:off x="842955" y="2631782"/>
              <a:ext cx="1928826" cy="1381114"/>
            </a:xfrm>
            <a:prstGeom prst="roundRect">
              <a:avLst>
                <a:gd name="adj" fmla="val 977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8" name="모서리가 둥근 직사각형 27"/>
            <p:cNvSpPr/>
            <p:nvPr/>
          </p:nvSpPr>
          <p:spPr>
            <a:xfrm>
              <a:off x="842955" y="2131716"/>
              <a:ext cx="1928826" cy="404804"/>
            </a:xfrm>
            <a:prstGeom prst="roundRect">
              <a:avLst>
                <a:gd name="adj" fmla="val 2176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34508" name="Text Box 12"/>
            <p:cNvSpPr txBox="1">
              <a:spLocks noChangeArrowheads="1"/>
            </p:cNvSpPr>
            <p:nvPr/>
          </p:nvSpPr>
          <p:spPr bwMode="auto">
            <a:xfrm>
              <a:off x="1414459" y="2203154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자격증명</a:t>
              </a:r>
            </a:p>
          </p:txBody>
        </p:sp>
        <p:sp>
          <p:nvSpPr>
            <p:cNvPr id="31" name="Text Box 13"/>
            <p:cNvSpPr txBox="1">
              <a:spLocks noChangeArrowheads="1"/>
            </p:cNvSpPr>
            <p:nvPr/>
          </p:nvSpPr>
          <p:spPr bwMode="auto">
            <a:xfrm>
              <a:off x="1343021" y="3060410"/>
              <a:ext cx="777777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사진입력</a:t>
              </a:r>
            </a:p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5cmX3cm</a:t>
              </a:r>
            </a:p>
          </p:txBody>
        </p:sp>
        <p:sp>
          <p:nvSpPr>
            <p:cNvPr id="32" name="모서리가 둥근 직사각형 31"/>
            <p:cNvSpPr/>
            <p:nvPr/>
          </p:nvSpPr>
          <p:spPr>
            <a:xfrm>
              <a:off x="3414723" y="1988840"/>
              <a:ext cx="2214578" cy="2143140"/>
            </a:xfrm>
            <a:prstGeom prst="roundRect">
              <a:avLst>
                <a:gd name="adj" fmla="val 6889"/>
              </a:avLst>
            </a:prstGeom>
            <a:solidFill>
              <a:srgbClr val="83E1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3" name="모서리가 둥근 직사각형 32"/>
            <p:cNvSpPr/>
            <p:nvPr/>
          </p:nvSpPr>
          <p:spPr>
            <a:xfrm>
              <a:off x="3557599" y="2631782"/>
              <a:ext cx="1928826" cy="1381114"/>
            </a:xfrm>
            <a:prstGeom prst="roundRect">
              <a:avLst>
                <a:gd name="adj" fmla="val 770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4" name="모서리가 둥근 직사각형 33"/>
            <p:cNvSpPr/>
            <p:nvPr/>
          </p:nvSpPr>
          <p:spPr>
            <a:xfrm>
              <a:off x="3557599" y="2131716"/>
              <a:ext cx="1928826" cy="404804"/>
            </a:xfrm>
            <a:prstGeom prst="roundRect">
              <a:avLst>
                <a:gd name="adj" fmla="val 2647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5" name="Text Box 12"/>
            <p:cNvSpPr txBox="1">
              <a:spLocks noChangeArrowheads="1"/>
            </p:cNvSpPr>
            <p:nvPr/>
          </p:nvSpPr>
          <p:spPr bwMode="auto">
            <a:xfrm>
              <a:off x="4129103" y="2203154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자격증명</a:t>
              </a:r>
            </a:p>
          </p:txBody>
        </p:sp>
        <p:sp>
          <p:nvSpPr>
            <p:cNvPr id="36" name="Text Box 13"/>
            <p:cNvSpPr txBox="1">
              <a:spLocks noChangeArrowheads="1"/>
            </p:cNvSpPr>
            <p:nvPr/>
          </p:nvSpPr>
          <p:spPr bwMode="auto">
            <a:xfrm>
              <a:off x="4057665" y="3060410"/>
              <a:ext cx="777777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사진입력</a:t>
              </a:r>
            </a:p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5cmX3cm</a:t>
              </a:r>
            </a:p>
          </p:txBody>
        </p:sp>
        <p:sp>
          <p:nvSpPr>
            <p:cNvPr id="37" name="모서리가 둥근 직사각형 36"/>
            <p:cNvSpPr/>
            <p:nvPr/>
          </p:nvSpPr>
          <p:spPr>
            <a:xfrm>
              <a:off x="6057929" y="1988840"/>
              <a:ext cx="2214578" cy="2143140"/>
            </a:xfrm>
            <a:prstGeom prst="roundRect">
              <a:avLst>
                <a:gd name="adj" fmla="val 6889"/>
              </a:avLst>
            </a:prstGeom>
            <a:solidFill>
              <a:srgbClr val="83E1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8" name="모서리가 둥근 직사각형 37"/>
            <p:cNvSpPr/>
            <p:nvPr/>
          </p:nvSpPr>
          <p:spPr>
            <a:xfrm>
              <a:off x="6200805" y="2631782"/>
              <a:ext cx="1928826" cy="1381114"/>
            </a:xfrm>
            <a:prstGeom prst="roundRect">
              <a:avLst>
                <a:gd name="adj" fmla="val 908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9" name="모서리가 둥근 직사각형 38"/>
            <p:cNvSpPr/>
            <p:nvPr/>
          </p:nvSpPr>
          <p:spPr>
            <a:xfrm>
              <a:off x="6200805" y="2131716"/>
              <a:ext cx="1928826" cy="404804"/>
            </a:xfrm>
            <a:prstGeom prst="roundRect">
              <a:avLst>
                <a:gd name="adj" fmla="val 2647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0" name="Text Box 12"/>
            <p:cNvSpPr txBox="1">
              <a:spLocks noChangeArrowheads="1"/>
            </p:cNvSpPr>
            <p:nvPr/>
          </p:nvSpPr>
          <p:spPr bwMode="auto">
            <a:xfrm>
              <a:off x="6772309" y="2203154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자격증명</a:t>
              </a:r>
            </a:p>
          </p:txBody>
        </p:sp>
        <p:sp>
          <p:nvSpPr>
            <p:cNvPr id="41" name="Text Box 13"/>
            <p:cNvSpPr txBox="1">
              <a:spLocks noChangeArrowheads="1"/>
            </p:cNvSpPr>
            <p:nvPr/>
          </p:nvSpPr>
          <p:spPr bwMode="auto">
            <a:xfrm>
              <a:off x="6700871" y="3060410"/>
              <a:ext cx="777777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사진입력</a:t>
              </a:r>
            </a:p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5cmX3cm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그룹 31"/>
          <p:cNvGrpSpPr/>
          <p:nvPr/>
        </p:nvGrpSpPr>
        <p:grpSpPr>
          <a:xfrm>
            <a:off x="4572000" y="1503594"/>
            <a:ext cx="4143404" cy="2304256"/>
            <a:chOff x="4572000" y="1503594"/>
            <a:chExt cx="4143404" cy="2304256"/>
          </a:xfrm>
        </p:grpSpPr>
        <p:sp>
          <p:nvSpPr>
            <p:cNvPr id="37" name="모서리가 둥근 직사각형 36"/>
            <p:cNvSpPr/>
            <p:nvPr/>
          </p:nvSpPr>
          <p:spPr>
            <a:xfrm>
              <a:off x="4572000" y="1503594"/>
              <a:ext cx="4143404" cy="2304256"/>
            </a:xfrm>
            <a:prstGeom prst="roundRect">
              <a:avLst>
                <a:gd name="adj" fmla="val 5719"/>
              </a:avLst>
            </a:prstGeom>
            <a:solidFill>
              <a:srgbClr val="CAF2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cxnSp>
          <p:nvCxnSpPr>
            <p:cNvPr id="38" name="직선 연결선 37"/>
            <p:cNvCxnSpPr/>
            <p:nvPr/>
          </p:nvCxnSpPr>
          <p:spPr>
            <a:xfrm flipV="1">
              <a:off x="4680410" y="1929917"/>
              <a:ext cx="3892118" cy="2305"/>
            </a:xfrm>
            <a:prstGeom prst="line">
              <a:avLst/>
            </a:prstGeom>
            <a:ln w="12700">
              <a:solidFill>
                <a:srgbClr val="9CD4C5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 Box 6"/>
            <p:cNvSpPr txBox="1">
              <a:spLocks noChangeArrowheads="1"/>
            </p:cNvSpPr>
            <p:nvPr/>
          </p:nvSpPr>
          <p:spPr bwMode="auto">
            <a:xfrm>
              <a:off x="4711730" y="1614563"/>
              <a:ext cx="129540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1000" b="1" dirty="0">
                  <a:solidFill>
                    <a:srgbClr val="6CC0AA"/>
                  </a:solidFill>
                  <a:latin typeface="+mn-ea"/>
                </a:rPr>
                <a:t>O </a:t>
              </a:r>
              <a:r>
                <a:rPr lang="en-US" altLang="ko-KR" sz="1000" b="1" dirty="0" err="1">
                  <a:solidFill>
                    <a:srgbClr val="6CC0AA"/>
                  </a:solidFill>
                  <a:latin typeface="+mn-ea"/>
                </a:rPr>
                <a:t>O</a:t>
              </a:r>
              <a:r>
                <a:rPr lang="en-US" altLang="ko-KR" sz="1000" b="1" dirty="0">
                  <a:solidFill>
                    <a:srgbClr val="6CC0AA"/>
                  </a:solidFill>
                  <a:latin typeface="+mn-ea"/>
                </a:rPr>
                <a:t> </a:t>
              </a:r>
              <a:r>
                <a:rPr lang="ko-KR" altLang="en-US" sz="1000" b="1" dirty="0">
                  <a:solidFill>
                    <a:srgbClr val="6CC0AA"/>
                  </a:solidFill>
                  <a:latin typeface="+mn-ea"/>
                </a:rPr>
                <a:t>회사</a:t>
              </a:r>
            </a:p>
          </p:txBody>
        </p:sp>
        <p:sp>
          <p:nvSpPr>
            <p:cNvPr id="40" name="Text Box 7"/>
            <p:cNvSpPr txBox="1">
              <a:spLocks noChangeArrowheads="1"/>
            </p:cNvSpPr>
            <p:nvPr/>
          </p:nvSpPr>
          <p:spPr bwMode="auto">
            <a:xfrm>
              <a:off x="7283480" y="1614563"/>
              <a:ext cx="129540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6CC0AA"/>
                  </a:solidFill>
                  <a:latin typeface="+mn-ea"/>
                </a:rPr>
                <a:t>직책</a:t>
              </a:r>
            </a:p>
          </p:txBody>
        </p:sp>
        <p:sp>
          <p:nvSpPr>
            <p:cNvPr id="41" name="Text Box 8"/>
            <p:cNvSpPr txBox="1">
              <a:spLocks noChangeArrowheads="1"/>
            </p:cNvSpPr>
            <p:nvPr/>
          </p:nvSpPr>
          <p:spPr bwMode="auto">
            <a:xfrm>
              <a:off x="4745068" y="2038596"/>
              <a:ext cx="374491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  <a:endParaRPr lang="ko-KR" altLang="en-US" sz="1000" b="1" dirty="0">
                <a:latin typeface="+mn-ea"/>
              </a:endParaRPr>
            </a:p>
          </p:txBody>
        </p:sp>
      </p:grpSp>
      <p:grpSp>
        <p:nvGrpSpPr>
          <p:cNvPr id="33" name="그룹 32"/>
          <p:cNvGrpSpPr/>
          <p:nvPr/>
        </p:nvGrpSpPr>
        <p:grpSpPr>
          <a:xfrm>
            <a:off x="357158" y="3861048"/>
            <a:ext cx="4143404" cy="2304256"/>
            <a:chOff x="357158" y="3861048"/>
            <a:chExt cx="4143404" cy="2304256"/>
          </a:xfrm>
        </p:grpSpPr>
        <p:sp>
          <p:nvSpPr>
            <p:cNvPr id="43" name="모서리가 둥근 직사각형 42"/>
            <p:cNvSpPr/>
            <p:nvPr/>
          </p:nvSpPr>
          <p:spPr>
            <a:xfrm>
              <a:off x="357158" y="3861048"/>
              <a:ext cx="4143404" cy="2304256"/>
            </a:xfrm>
            <a:prstGeom prst="roundRect">
              <a:avLst>
                <a:gd name="adj" fmla="val 5719"/>
              </a:avLst>
            </a:prstGeom>
            <a:solidFill>
              <a:srgbClr val="CAF2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cxnSp>
          <p:nvCxnSpPr>
            <p:cNvPr id="44" name="직선 연결선 43"/>
            <p:cNvCxnSpPr/>
            <p:nvPr/>
          </p:nvCxnSpPr>
          <p:spPr>
            <a:xfrm flipV="1">
              <a:off x="465568" y="4287371"/>
              <a:ext cx="3892118" cy="2305"/>
            </a:xfrm>
            <a:prstGeom prst="line">
              <a:avLst/>
            </a:prstGeom>
            <a:ln w="12700">
              <a:solidFill>
                <a:srgbClr val="9CD4C5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 Box 6"/>
            <p:cNvSpPr txBox="1">
              <a:spLocks noChangeArrowheads="1"/>
            </p:cNvSpPr>
            <p:nvPr/>
          </p:nvSpPr>
          <p:spPr bwMode="auto">
            <a:xfrm>
              <a:off x="496888" y="3972017"/>
              <a:ext cx="129540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1000" b="1" dirty="0">
                  <a:solidFill>
                    <a:srgbClr val="6CC0AA"/>
                  </a:solidFill>
                  <a:latin typeface="+mn-ea"/>
                </a:rPr>
                <a:t>O </a:t>
              </a:r>
              <a:r>
                <a:rPr lang="en-US" altLang="ko-KR" sz="1000" b="1" dirty="0" err="1">
                  <a:solidFill>
                    <a:srgbClr val="6CC0AA"/>
                  </a:solidFill>
                  <a:latin typeface="+mn-ea"/>
                </a:rPr>
                <a:t>O</a:t>
              </a:r>
              <a:r>
                <a:rPr lang="en-US" altLang="ko-KR" sz="1000" b="1" dirty="0">
                  <a:solidFill>
                    <a:srgbClr val="6CC0AA"/>
                  </a:solidFill>
                  <a:latin typeface="+mn-ea"/>
                </a:rPr>
                <a:t> </a:t>
              </a:r>
              <a:r>
                <a:rPr lang="ko-KR" altLang="en-US" sz="1000" b="1" dirty="0">
                  <a:solidFill>
                    <a:srgbClr val="6CC0AA"/>
                  </a:solidFill>
                  <a:latin typeface="+mn-ea"/>
                </a:rPr>
                <a:t>회사</a:t>
              </a:r>
            </a:p>
          </p:txBody>
        </p:sp>
        <p:sp>
          <p:nvSpPr>
            <p:cNvPr id="46" name="Text Box 7"/>
            <p:cNvSpPr txBox="1">
              <a:spLocks noChangeArrowheads="1"/>
            </p:cNvSpPr>
            <p:nvPr/>
          </p:nvSpPr>
          <p:spPr bwMode="auto">
            <a:xfrm>
              <a:off x="3068638" y="3972017"/>
              <a:ext cx="129540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6CC0AA"/>
                  </a:solidFill>
                  <a:latin typeface="+mn-ea"/>
                </a:rPr>
                <a:t>직책</a:t>
              </a:r>
            </a:p>
          </p:txBody>
        </p:sp>
        <p:sp>
          <p:nvSpPr>
            <p:cNvPr id="47" name="Text Box 8"/>
            <p:cNvSpPr txBox="1">
              <a:spLocks noChangeArrowheads="1"/>
            </p:cNvSpPr>
            <p:nvPr/>
          </p:nvSpPr>
          <p:spPr bwMode="auto">
            <a:xfrm>
              <a:off x="530226" y="4396050"/>
              <a:ext cx="374491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  <a:endParaRPr lang="ko-KR" altLang="en-US" sz="1000" b="1" dirty="0">
                <a:latin typeface="+mn-ea"/>
              </a:endParaRPr>
            </a:p>
          </p:txBody>
        </p:sp>
      </p:grpSp>
      <p:sp>
        <p:nvSpPr>
          <p:cNvPr id="235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경력 및 병역사항</a:t>
            </a:r>
          </a:p>
        </p:txBody>
      </p:sp>
      <p:grpSp>
        <p:nvGrpSpPr>
          <p:cNvPr id="31" name="그룹 30"/>
          <p:cNvGrpSpPr/>
          <p:nvPr/>
        </p:nvGrpSpPr>
        <p:grpSpPr>
          <a:xfrm>
            <a:off x="357158" y="1503594"/>
            <a:ext cx="4143404" cy="2304256"/>
            <a:chOff x="357158" y="1503594"/>
            <a:chExt cx="4143404" cy="2304256"/>
          </a:xfrm>
        </p:grpSpPr>
        <p:sp>
          <p:nvSpPr>
            <p:cNvPr id="29" name="모서리가 둥근 직사각형 28"/>
            <p:cNvSpPr/>
            <p:nvPr/>
          </p:nvSpPr>
          <p:spPr>
            <a:xfrm>
              <a:off x="357158" y="1503594"/>
              <a:ext cx="4143404" cy="2304256"/>
            </a:xfrm>
            <a:prstGeom prst="roundRect">
              <a:avLst>
                <a:gd name="adj" fmla="val 5719"/>
              </a:avLst>
            </a:prstGeom>
            <a:solidFill>
              <a:srgbClr val="CAF2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cxnSp>
          <p:nvCxnSpPr>
            <p:cNvPr id="30" name="직선 연결선 29"/>
            <p:cNvCxnSpPr/>
            <p:nvPr/>
          </p:nvCxnSpPr>
          <p:spPr>
            <a:xfrm flipV="1">
              <a:off x="465568" y="1929917"/>
              <a:ext cx="3892118" cy="2305"/>
            </a:xfrm>
            <a:prstGeom prst="line">
              <a:avLst/>
            </a:prstGeom>
            <a:ln w="12700">
              <a:solidFill>
                <a:srgbClr val="9CD4C5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5526" name="Text Box 6"/>
            <p:cNvSpPr txBox="1">
              <a:spLocks noChangeArrowheads="1"/>
            </p:cNvSpPr>
            <p:nvPr/>
          </p:nvSpPr>
          <p:spPr bwMode="auto">
            <a:xfrm>
              <a:off x="496888" y="1614563"/>
              <a:ext cx="129540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1000" b="1" dirty="0">
                  <a:solidFill>
                    <a:srgbClr val="6CC0AA"/>
                  </a:solidFill>
                  <a:latin typeface="+mn-ea"/>
                </a:rPr>
                <a:t>O </a:t>
              </a:r>
              <a:r>
                <a:rPr lang="en-US" altLang="ko-KR" sz="1000" b="1" dirty="0" err="1">
                  <a:solidFill>
                    <a:srgbClr val="6CC0AA"/>
                  </a:solidFill>
                  <a:latin typeface="+mn-ea"/>
                </a:rPr>
                <a:t>O</a:t>
              </a:r>
              <a:r>
                <a:rPr lang="en-US" altLang="ko-KR" sz="1000" b="1" dirty="0">
                  <a:solidFill>
                    <a:srgbClr val="6CC0AA"/>
                  </a:solidFill>
                  <a:latin typeface="+mn-ea"/>
                </a:rPr>
                <a:t> </a:t>
              </a:r>
              <a:r>
                <a:rPr lang="ko-KR" altLang="en-US" sz="1000" b="1" dirty="0">
                  <a:solidFill>
                    <a:srgbClr val="6CC0AA"/>
                  </a:solidFill>
                  <a:latin typeface="+mn-ea"/>
                </a:rPr>
                <a:t>회사</a:t>
              </a:r>
            </a:p>
          </p:txBody>
        </p:sp>
        <p:sp>
          <p:nvSpPr>
            <p:cNvPr id="235527" name="Text Box 7"/>
            <p:cNvSpPr txBox="1">
              <a:spLocks noChangeArrowheads="1"/>
            </p:cNvSpPr>
            <p:nvPr/>
          </p:nvSpPr>
          <p:spPr bwMode="auto">
            <a:xfrm>
              <a:off x="3068638" y="1614563"/>
              <a:ext cx="129540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6CC0AA"/>
                  </a:solidFill>
                  <a:latin typeface="+mn-ea"/>
                </a:rPr>
                <a:t>직책</a:t>
              </a:r>
            </a:p>
          </p:txBody>
        </p:sp>
        <p:sp>
          <p:nvSpPr>
            <p:cNvPr id="235528" name="Text Box 8"/>
            <p:cNvSpPr txBox="1">
              <a:spLocks noChangeArrowheads="1"/>
            </p:cNvSpPr>
            <p:nvPr/>
          </p:nvSpPr>
          <p:spPr bwMode="auto">
            <a:xfrm>
              <a:off x="530226" y="2038596"/>
              <a:ext cx="374491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  <a:endParaRPr lang="ko-KR" altLang="en-US" sz="1000" b="1" dirty="0">
                <a:latin typeface="+mn-ea"/>
              </a:endParaRPr>
            </a:p>
          </p:txBody>
        </p:sp>
      </p:grpSp>
      <p:grpSp>
        <p:nvGrpSpPr>
          <p:cNvPr id="34" name="그룹 33"/>
          <p:cNvGrpSpPr/>
          <p:nvPr/>
        </p:nvGrpSpPr>
        <p:grpSpPr>
          <a:xfrm>
            <a:off x="4572000" y="3861048"/>
            <a:ext cx="4143404" cy="2304256"/>
            <a:chOff x="4572000" y="3861048"/>
            <a:chExt cx="4143404" cy="2304256"/>
          </a:xfrm>
        </p:grpSpPr>
        <p:sp>
          <p:nvSpPr>
            <p:cNvPr id="48" name="모서리가 둥근 직사각형 47"/>
            <p:cNvSpPr/>
            <p:nvPr/>
          </p:nvSpPr>
          <p:spPr>
            <a:xfrm>
              <a:off x="4572000" y="3861048"/>
              <a:ext cx="4143404" cy="2304256"/>
            </a:xfrm>
            <a:prstGeom prst="roundRect">
              <a:avLst>
                <a:gd name="adj" fmla="val 5719"/>
              </a:avLst>
            </a:prstGeom>
            <a:solidFill>
              <a:srgbClr val="9CD4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5500694" y="4045391"/>
              <a:ext cx="3071834" cy="43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5500694" y="4548829"/>
              <a:ext cx="3071834" cy="43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5500694" y="5048895"/>
              <a:ext cx="3071834" cy="43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8" name="직사각형 57"/>
            <p:cNvSpPr/>
            <p:nvPr/>
          </p:nvSpPr>
          <p:spPr>
            <a:xfrm>
              <a:off x="5500694" y="5548961"/>
              <a:ext cx="3071834" cy="43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35541" name="Text Box 21"/>
            <p:cNvSpPr txBox="1">
              <a:spLocks noChangeArrowheads="1"/>
            </p:cNvSpPr>
            <p:nvPr/>
          </p:nvSpPr>
          <p:spPr bwMode="auto">
            <a:xfrm>
              <a:off x="5546753" y="4146800"/>
              <a:ext cx="273685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육군</a:t>
              </a:r>
            </a:p>
          </p:txBody>
        </p:sp>
        <p:sp>
          <p:nvSpPr>
            <p:cNvPr id="235542" name="Text Box 22"/>
            <p:cNvSpPr txBox="1">
              <a:spLocks noChangeArrowheads="1"/>
            </p:cNvSpPr>
            <p:nvPr/>
          </p:nvSpPr>
          <p:spPr bwMode="auto">
            <a:xfrm>
              <a:off x="4718805" y="4146800"/>
              <a:ext cx="710451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 dirty="0">
                  <a:solidFill>
                    <a:srgbClr val="49A990"/>
                  </a:solidFill>
                  <a:latin typeface="+mn-ea"/>
                </a:rPr>
                <a:t>군      별</a:t>
              </a:r>
            </a:p>
          </p:txBody>
        </p:sp>
        <p:sp>
          <p:nvSpPr>
            <p:cNvPr id="235543" name="Text Box 23"/>
            <p:cNvSpPr txBox="1">
              <a:spLocks noChangeArrowheads="1"/>
            </p:cNvSpPr>
            <p:nvPr/>
          </p:nvSpPr>
          <p:spPr bwMode="auto">
            <a:xfrm>
              <a:off x="5546753" y="4650238"/>
              <a:ext cx="273685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병장</a:t>
              </a:r>
            </a:p>
          </p:txBody>
        </p:sp>
        <p:sp>
          <p:nvSpPr>
            <p:cNvPr id="235544" name="Text Box 24"/>
            <p:cNvSpPr txBox="1">
              <a:spLocks noChangeArrowheads="1"/>
            </p:cNvSpPr>
            <p:nvPr/>
          </p:nvSpPr>
          <p:spPr bwMode="auto">
            <a:xfrm>
              <a:off x="4718805" y="4650238"/>
              <a:ext cx="710451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rgbClr val="49A990"/>
                  </a:solidFill>
                  <a:latin typeface="+mn-ea"/>
                </a:rPr>
                <a:t>계      급</a:t>
              </a:r>
            </a:p>
          </p:txBody>
        </p:sp>
        <p:sp>
          <p:nvSpPr>
            <p:cNvPr id="235545" name="Text Box 25"/>
            <p:cNvSpPr txBox="1">
              <a:spLocks noChangeArrowheads="1"/>
            </p:cNvSpPr>
            <p:nvPr/>
          </p:nvSpPr>
          <p:spPr bwMode="auto">
            <a:xfrm>
              <a:off x="5546753" y="5150304"/>
              <a:ext cx="302418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년 </a:t>
              </a: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월 ∼ </a:t>
              </a: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년 </a:t>
              </a: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월</a:t>
              </a:r>
            </a:p>
          </p:txBody>
        </p:sp>
        <p:sp>
          <p:nvSpPr>
            <p:cNvPr id="235546" name="Text Box 26"/>
            <p:cNvSpPr txBox="1">
              <a:spLocks noChangeArrowheads="1"/>
            </p:cNvSpPr>
            <p:nvPr/>
          </p:nvSpPr>
          <p:spPr bwMode="auto">
            <a:xfrm>
              <a:off x="4718805" y="5150304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rgbClr val="49A990"/>
                  </a:solidFill>
                  <a:latin typeface="+mn-ea"/>
                </a:rPr>
                <a:t>복무기간</a:t>
              </a:r>
            </a:p>
          </p:txBody>
        </p:sp>
        <p:sp>
          <p:nvSpPr>
            <p:cNvPr id="235547" name="Text Box 27"/>
            <p:cNvSpPr txBox="1">
              <a:spLocks noChangeArrowheads="1"/>
            </p:cNvSpPr>
            <p:nvPr/>
          </p:nvSpPr>
          <p:spPr bwMode="auto">
            <a:xfrm>
              <a:off x="5546753" y="5650370"/>
              <a:ext cx="309721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■ 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필 □ 미필 □ 면제 □ 비대상</a:t>
              </a:r>
            </a:p>
          </p:txBody>
        </p:sp>
        <p:sp>
          <p:nvSpPr>
            <p:cNvPr id="235548" name="Text Box 28"/>
            <p:cNvSpPr txBox="1">
              <a:spLocks noChangeArrowheads="1"/>
            </p:cNvSpPr>
            <p:nvPr/>
          </p:nvSpPr>
          <p:spPr bwMode="auto">
            <a:xfrm>
              <a:off x="4718805" y="5650370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rgbClr val="49A990"/>
                  </a:solidFill>
                  <a:latin typeface="+mn-ea"/>
                </a:rPr>
                <a:t>제대구분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18"/>
          <p:cNvSpPr txBox="1">
            <a:spLocks noChangeArrowheads="1"/>
          </p:cNvSpPr>
          <p:nvPr/>
        </p:nvSpPr>
        <p:spPr bwMode="auto">
          <a:xfrm rot="2363906">
            <a:off x="435918" y="2786059"/>
            <a:ext cx="1982662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2700" b="1" dirty="0">
                <a:solidFill>
                  <a:schemeClr val="bg1"/>
                </a:solidFill>
                <a:latin typeface="+mn-ea"/>
              </a:rPr>
              <a:t>자기소개서</a:t>
            </a:r>
          </a:p>
        </p:txBody>
      </p:sp>
      <p:sp>
        <p:nvSpPr>
          <p:cNvPr id="45" name="1/2 액자 44"/>
          <p:cNvSpPr/>
          <p:nvPr/>
        </p:nvSpPr>
        <p:spPr bwMode="auto">
          <a:xfrm rot="5400000" flipH="1">
            <a:off x="1041469" y="1030177"/>
            <a:ext cx="765416" cy="705278"/>
          </a:xfrm>
          <a:prstGeom prst="halfFrame">
            <a:avLst/>
          </a:prstGeom>
          <a:solidFill>
            <a:srgbClr val="BFEF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6" name="Text Box 4"/>
          <p:cNvSpPr txBox="1">
            <a:spLocks noChangeArrowheads="1"/>
          </p:cNvSpPr>
          <p:nvPr/>
        </p:nvSpPr>
        <p:spPr bwMode="auto">
          <a:xfrm>
            <a:off x="1186781" y="1182763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01</a:t>
            </a:r>
          </a:p>
        </p:txBody>
      </p:sp>
      <p:sp>
        <p:nvSpPr>
          <p:cNvPr id="47" name="Text Box 5"/>
          <p:cNvSpPr txBox="1">
            <a:spLocks noChangeArrowheads="1"/>
          </p:cNvSpPr>
          <p:nvPr/>
        </p:nvSpPr>
        <p:spPr bwMode="auto">
          <a:xfrm>
            <a:off x="1855094" y="1195282"/>
            <a:ext cx="100540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bg1">
                    <a:lumMod val="65000"/>
                  </a:schemeClr>
                </a:solidFill>
                <a:latin typeface="+mn-ea"/>
              </a:rPr>
              <a:t>성장배경</a:t>
            </a:r>
          </a:p>
        </p:txBody>
      </p:sp>
      <p:sp>
        <p:nvSpPr>
          <p:cNvPr id="48" name="1/2 액자 47"/>
          <p:cNvSpPr/>
          <p:nvPr/>
        </p:nvSpPr>
        <p:spPr bwMode="auto">
          <a:xfrm rot="5400000" flipH="1">
            <a:off x="2041601" y="1874674"/>
            <a:ext cx="765416" cy="705278"/>
          </a:xfrm>
          <a:prstGeom prst="halfFrame">
            <a:avLst/>
          </a:prstGeom>
          <a:solidFill>
            <a:srgbClr val="9EE6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9" name="Text Box 4"/>
          <p:cNvSpPr txBox="1">
            <a:spLocks noChangeArrowheads="1"/>
          </p:cNvSpPr>
          <p:nvPr/>
        </p:nvSpPr>
        <p:spPr bwMode="auto">
          <a:xfrm>
            <a:off x="2186913" y="2027260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02</a:t>
            </a:r>
          </a:p>
        </p:txBody>
      </p:sp>
      <p:sp>
        <p:nvSpPr>
          <p:cNvPr id="50" name="Text Box 5"/>
          <p:cNvSpPr txBox="1">
            <a:spLocks noChangeArrowheads="1"/>
          </p:cNvSpPr>
          <p:nvPr/>
        </p:nvSpPr>
        <p:spPr bwMode="auto">
          <a:xfrm>
            <a:off x="2855226" y="2039779"/>
            <a:ext cx="100540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bg1">
                    <a:lumMod val="65000"/>
                  </a:schemeClr>
                </a:solidFill>
                <a:latin typeface="+mn-ea"/>
              </a:rPr>
              <a:t>학교생활</a:t>
            </a:r>
          </a:p>
        </p:txBody>
      </p:sp>
      <p:sp>
        <p:nvSpPr>
          <p:cNvPr id="51" name="1/2 액자 50"/>
          <p:cNvSpPr/>
          <p:nvPr/>
        </p:nvSpPr>
        <p:spPr bwMode="auto">
          <a:xfrm rot="5400000" flipH="1">
            <a:off x="3050166" y="2719171"/>
            <a:ext cx="765416" cy="705278"/>
          </a:xfrm>
          <a:prstGeom prst="halfFrame">
            <a:avLst/>
          </a:prstGeom>
          <a:solidFill>
            <a:srgbClr val="6ED9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2" name="Text Box 4"/>
          <p:cNvSpPr txBox="1">
            <a:spLocks noChangeArrowheads="1"/>
          </p:cNvSpPr>
          <p:nvPr/>
        </p:nvSpPr>
        <p:spPr bwMode="auto">
          <a:xfrm>
            <a:off x="3195478" y="2871757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03</a:t>
            </a:r>
          </a:p>
        </p:txBody>
      </p:sp>
      <p:sp>
        <p:nvSpPr>
          <p:cNvPr id="53" name="Text Box 5"/>
          <p:cNvSpPr txBox="1">
            <a:spLocks noChangeArrowheads="1"/>
          </p:cNvSpPr>
          <p:nvPr/>
        </p:nvSpPr>
        <p:spPr bwMode="auto">
          <a:xfrm>
            <a:off x="3863791" y="2884276"/>
            <a:ext cx="176522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bg1">
                    <a:lumMod val="65000"/>
                  </a:schemeClr>
                </a:solidFill>
                <a:latin typeface="+mn-ea"/>
              </a:rPr>
              <a:t>해외연수 및 여행</a:t>
            </a:r>
          </a:p>
        </p:txBody>
      </p:sp>
      <p:sp>
        <p:nvSpPr>
          <p:cNvPr id="54" name="1/2 액자 53"/>
          <p:cNvSpPr/>
          <p:nvPr/>
        </p:nvSpPr>
        <p:spPr bwMode="auto">
          <a:xfrm rot="5400000" flipH="1">
            <a:off x="4113303" y="3563668"/>
            <a:ext cx="765416" cy="705278"/>
          </a:xfrm>
          <a:prstGeom prst="halfFrame">
            <a:avLst/>
          </a:prstGeom>
          <a:solidFill>
            <a:srgbClr val="9EE6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5" name="Text Box 4"/>
          <p:cNvSpPr txBox="1">
            <a:spLocks noChangeArrowheads="1"/>
          </p:cNvSpPr>
          <p:nvPr/>
        </p:nvSpPr>
        <p:spPr bwMode="auto">
          <a:xfrm>
            <a:off x="4258615" y="3716254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04</a:t>
            </a:r>
          </a:p>
        </p:txBody>
      </p:sp>
      <p:sp>
        <p:nvSpPr>
          <p:cNvPr id="56" name="Text Box 5"/>
          <p:cNvSpPr txBox="1">
            <a:spLocks noChangeArrowheads="1"/>
          </p:cNvSpPr>
          <p:nvPr/>
        </p:nvSpPr>
        <p:spPr bwMode="auto">
          <a:xfrm>
            <a:off x="4926928" y="3728773"/>
            <a:ext cx="148790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bg1">
                    <a:lumMod val="65000"/>
                  </a:schemeClr>
                </a:solidFill>
                <a:latin typeface="+mn-ea"/>
              </a:rPr>
              <a:t>교외활동 내역</a:t>
            </a:r>
          </a:p>
        </p:txBody>
      </p:sp>
      <p:sp>
        <p:nvSpPr>
          <p:cNvPr id="57" name="1/2 액자 56"/>
          <p:cNvSpPr/>
          <p:nvPr/>
        </p:nvSpPr>
        <p:spPr bwMode="auto">
          <a:xfrm rot="5400000" flipH="1">
            <a:off x="5136420" y="4408165"/>
            <a:ext cx="765416" cy="705278"/>
          </a:xfrm>
          <a:prstGeom prst="halfFrame">
            <a:avLst/>
          </a:prstGeom>
          <a:solidFill>
            <a:srgbClr val="BFEF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8" name="Text Box 4"/>
          <p:cNvSpPr txBox="1">
            <a:spLocks noChangeArrowheads="1"/>
          </p:cNvSpPr>
          <p:nvPr/>
        </p:nvSpPr>
        <p:spPr bwMode="auto">
          <a:xfrm>
            <a:off x="5281732" y="4560751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05</a:t>
            </a:r>
          </a:p>
        </p:txBody>
      </p:sp>
      <p:sp>
        <p:nvSpPr>
          <p:cNvPr id="59" name="Text Box 5"/>
          <p:cNvSpPr txBox="1">
            <a:spLocks noChangeArrowheads="1"/>
          </p:cNvSpPr>
          <p:nvPr/>
        </p:nvSpPr>
        <p:spPr bwMode="auto">
          <a:xfrm>
            <a:off x="5950045" y="4573270"/>
            <a:ext cx="176522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bg1">
                    <a:lumMod val="65000"/>
                  </a:schemeClr>
                </a:solidFill>
                <a:latin typeface="+mn-ea"/>
              </a:rPr>
              <a:t>지원동기 및 포부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성장배경</a:t>
            </a:r>
          </a:p>
        </p:txBody>
      </p:sp>
      <p:grpSp>
        <p:nvGrpSpPr>
          <p:cNvPr id="15" name="그룹 14"/>
          <p:cNvGrpSpPr/>
          <p:nvPr/>
        </p:nvGrpSpPr>
        <p:grpSpPr>
          <a:xfrm>
            <a:off x="388966" y="642918"/>
            <a:ext cx="8255000" cy="5232400"/>
            <a:chOff x="388966" y="642918"/>
            <a:chExt cx="8255000" cy="5232400"/>
          </a:xfrm>
        </p:grpSpPr>
        <p:sp>
          <p:nvSpPr>
            <p:cNvPr id="30" name="오른쪽 화살표 29"/>
            <p:cNvSpPr/>
            <p:nvPr/>
          </p:nvSpPr>
          <p:spPr>
            <a:xfrm rot="20041766">
              <a:off x="2500922" y="3868937"/>
              <a:ext cx="892508" cy="536287"/>
            </a:xfrm>
            <a:prstGeom prst="rightArrow">
              <a:avLst>
                <a:gd name="adj1" fmla="val 50000"/>
                <a:gd name="adj2" fmla="val 79111"/>
              </a:avLst>
            </a:prstGeom>
            <a:solidFill>
              <a:srgbClr val="E9E3D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37574" name="Oval 6"/>
            <p:cNvSpPr>
              <a:spLocks noChangeArrowheads="1"/>
            </p:cNvSpPr>
            <p:nvPr/>
          </p:nvSpPr>
          <p:spPr bwMode="auto">
            <a:xfrm>
              <a:off x="388966" y="3824268"/>
              <a:ext cx="2051050" cy="2051050"/>
            </a:xfrm>
            <a:prstGeom prst="ellipse">
              <a:avLst/>
            </a:prstGeom>
            <a:solidFill>
              <a:srgbClr val="CAF2E8"/>
            </a:solidFill>
            <a:ln w="2540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37576" name="Text Box 8"/>
            <p:cNvSpPr txBox="1">
              <a:spLocks noChangeArrowheads="1"/>
            </p:cNvSpPr>
            <p:nvPr/>
          </p:nvSpPr>
          <p:spPr bwMode="auto">
            <a:xfrm>
              <a:off x="633500" y="4752811"/>
              <a:ext cx="159381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  <a:endParaRPr lang="ko-KR" altLang="en-US" sz="1000" b="1" dirty="0">
                <a:latin typeface="+mn-ea"/>
              </a:endParaRPr>
            </a:p>
          </p:txBody>
        </p:sp>
        <p:sp>
          <p:nvSpPr>
            <p:cNvPr id="237584" name="Oval 16"/>
            <p:cNvSpPr>
              <a:spLocks noChangeArrowheads="1"/>
            </p:cNvSpPr>
            <p:nvPr/>
          </p:nvSpPr>
          <p:spPr bwMode="auto">
            <a:xfrm>
              <a:off x="3448078" y="2297093"/>
              <a:ext cx="2051050" cy="2051050"/>
            </a:xfrm>
            <a:prstGeom prst="ellipse">
              <a:avLst/>
            </a:prstGeom>
            <a:solidFill>
              <a:srgbClr val="9DE7D4"/>
            </a:solidFill>
            <a:ln w="2540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37586" name="Text Box 18"/>
            <p:cNvSpPr txBox="1">
              <a:spLocks noChangeArrowheads="1"/>
            </p:cNvSpPr>
            <p:nvPr/>
          </p:nvSpPr>
          <p:spPr bwMode="auto">
            <a:xfrm>
              <a:off x="3702138" y="3233574"/>
              <a:ext cx="159381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>
                  <a:solidFill>
                    <a:srgbClr val="4D4D4D"/>
                  </a:solidFill>
                  <a:latin typeface="+mn-ea"/>
                </a:rPr>
                <a:t>내용을 입력하십시오</a:t>
              </a:r>
              <a:endParaRPr lang="ko-KR" altLang="en-US" sz="1000" b="1">
                <a:latin typeface="+mn-ea"/>
              </a:endParaRPr>
            </a:p>
          </p:txBody>
        </p:sp>
        <p:sp>
          <p:nvSpPr>
            <p:cNvPr id="237589" name="Oval 21"/>
            <p:cNvSpPr>
              <a:spLocks noChangeArrowheads="1"/>
            </p:cNvSpPr>
            <p:nvPr/>
          </p:nvSpPr>
          <p:spPr bwMode="auto">
            <a:xfrm>
              <a:off x="6592916" y="642918"/>
              <a:ext cx="2051050" cy="2051050"/>
            </a:xfrm>
            <a:prstGeom prst="ellipse">
              <a:avLst/>
            </a:prstGeom>
            <a:solidFill>
              <a:srgbClr val="9CD4C5"/>
            </a:solidFill>
            <a:ln w="2540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37591" name="Text Box 23"/>
            <p:cNvSpPr txBox="1">
              <a:spLocks noChangeArrowheads="1"/>
            </p:cNvSpPr>
            <p:nvPr/>
          </p:nvSpPr>
          <p:spPr bwMode="auto">
            <a:xfrm>
              <a:off x="6821575" y="1560348"/>
              <a:ext cx="159381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  <a:endParaRPr lang="ko-KR" altLang="en-US" sz="1000" b="1" dirty="0">
                <a:latin typeface="+mn-ea"/>
              </a:endParaRPr>
            </a:p>
          </p:txBody>
        </p:sp>
        <p:sp>
          <p:nvSpPr>
            <p:cNvPr id="31" name="오른쪽 화살표 30"/>
            <p:cNvSpPr/>
            <p:nvPr/>
          </p:nvSpPr>
          <p:spPr>
            <a:xfrm rot="20041766">
              <a:off x="5664575" y="2309854"/>
              <a:ext cx="892508" cy="536287"/>
            </a:xfrm>
            <a:prstGeom prst="rightArrow">
              <a:avLst>
                <a:gd name="adj1" fmla="val 50000"/>
                <a:gd name="adj2" fmla="val 79111"/>
              </a:avLst>
            </a:prstGeom>
            <a:solidFill>
              <a:srgbClr val="E9E3D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32" name="모서리가 둥근 직사각형 31"/>
          <p:cNvSpPr/>
          <p:nvPr/>
        </p:nvSpPr>
        <p:spPr>
          <a:xfrm>
            <a:off x="6143636" y="4286256"/>
            <a:ext cx="2500330" cy="2143140"/>
          </a:xfrm>
          <a:prstGeom prst="roundRect">
            <a:avLst>
              <a:gd name="adj" fmla="val 6889"/>
            </a:avLst>
          </a:prstGeom>
          <a:solidFill>
            <a:srgbClr val="CEEA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5" name="Text Box 12"/>
          <p:cNvSpPr txBox="1">
            <a:spLocks noChangeArrowheads="1"/>
          </p:cNvSpPr>
          <p:nvPr/>
        </p:nvSpPr>
        <p:spPr bwMode="auto">
          <a:xfrm>
            <a:off x="7030429" y="4429132"/>
            <a:ext cx="78764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ko-KR" altLang="en-US" sz="1000" b="1" dirty="0">
                <a:solidFill>
                  <a:srgbClr val="49A990"/>
                </a:solidFill>
                <a:latin typeface="+mn-ea"/>
              </a:rPr>
              <a:t>성장배경</a:t>
            </a:r>
          </a:p>
        </p:txBody>
      </p:sp>
      <p:sp>
        <p:nvSpPr>
          <p:cNvPr id="36" name="Text Box 13"/>
          <p:cNvSpPr txBox="1">
            <a:spLocks noChangeArrowheads="1"/>
          </p:cNvSpPr>
          <p:nvPr/>
        </p:nvSpPr>
        <p:spPr bwMode="auto">
          <a:xfrm>
            <a:off x="6337070" y="5318295"/>
            <a:ext cx="216402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ko-KR" altLang="en-US" sz="1000" b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내용을 입력하시오</a:t>
            </a:r>
            <a:endParaRPr lang="en-US" altLang="ko-KR" sz="10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cxnSp>
        <p:nvCxnSpPr>
          <p:cNvPr id="38" name="직선 연결선 37"/>
          <p:cNvCxnSpPr/>
          <p:nvPr/>
        </p:nvCxnSpPr>
        <p:spPr>
          <a:xfrm>
            <a:off x="6357950" y="4714884"/>
            <a:ext cx="2143140" cy="1588"/>
          </a:xfrm>
          <a:prstGeom prst="line">
            <a:avLst/>
          </a:prstGeom>
          <a:ln w="12700">
            <a:solidFill>
              <a:srgbClr val="9CD4C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학교생활</a:t>
            </a:r>
          </a:p>
        </p:txBody>
      </p:sp>
      <p:grpSp>
        <p:nvGrpSpPr>
          <p:cNvPr id="15" name="그룹 14"/>
          <p:cNvGrpSpPr/>
          <p:nvPr/>
        </p:nvGrpSpPr>
        <p:grpSpPr>
          <a:xfrm>
            <a:off x="673691" y="1793087"/>
            <a:ext cx="7786741" cy="1009501"/>
            <a:chOff x="673691" y="1793087"/>
            <a:chExt cx="7786741" cy="1009501"/>
          </a:xfrm>
        </p:grpSpPr>
        <p:sp>
          <p:nvSpPr>
            <p:cNvPr id="44" name="오각형 43"/>
            <p:cNvSpPr/>
            <p:nvPr/>
          </p:nvSpPr>
          <p:spPr>
            <a:xfrm flipH="1">
              <a:off x="1405770" y="1793087"/>
              <a:ext cx="7054662" cy="1009501"/>
            </a:xfrm>
            <a:prstGeom prst="homePlate">
              <a:avLst/>
            </a:prstGeom>
            <a:solidFill>
              <a:srgbClr val="CEEA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>
                <a:lnSpc>
                  <a:spcPct val="150000"/>
                </a:lnSpc>
              </a:pP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5" name="오각형 44"/>
            <p:cNvSpPr/>
            <p:nvPr/>
          </p:nvSpPr>
          <p:spPr>
            <a:xfrm>
              <a:off x="673691" y="1793087"/>
              <a:ext cx="1800895" cy="1009501"/>
            </a:xfrm>
            <a:prstGeom prst="homePlate">
              <a:avLst/>
            </a:prstGeom>
            <a:solidFill>
              <a:srgbClr val="9CD4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bg1"/>
                </a:solidFill>
              </a:endParaRPr>
            </a:p>
          </p:txBody>
        </p:sp>
        <p:sp>
          <p:nvSpPr>
            <p:cNvPr id="48" name="Text Box 17"/>
            <p:cNvSpPr txBox="1">
              <a:spLocks noChangeArrowheads="1"/>
            </p:cNvSpPr>
            <p:nvPr/>
          </p:nvSpPr>
          <p:spPr bwMode="auto">
            <a:xfrm>
              <a:off x="2602517" y="2189808"/>
              <a:ext cx="173196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  <p:sp>
          <p:nvSpPr>
            <p:cNvPr id="49" name="모서리가 둥근 직사각형 48"/>
            <p:cNvSpPr/>
            <p:nvPr/>
          </p:nvSpPr>
          <p:spPr>
            <a:xfrm>
              <a:off x="745129" y="2159646"/>
              <a:ext cx="1368332" cy="230465"/>
            </a:xfrm>
            <a:prstGeom prst="roundRect">
              <a:avLst/>
            </a:prstGeom>
            <a:solidFill>
              <a:srgbClr val="9CD4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>
                  <a:solidFill>
                    <a:schemeClr val="bg1"/>
                  </a:solidFill>
                  <a:latin typeface="+mj-ea"/>
                  <a:ea typeface="+mj-ea"/>
                </a:rPr>
                <a:t>OO</a:t>
              </a:r>
              <a:r>
                <a:rPr lang="ko-KR" altLang="en-US" sz="1000" b="1" dirty="0">
                  <a:solidFill>
                    <a:schemeClr val="bg1"/>
                  </a:solidFill>
                  <a:latin typeface="+mj-ea"/>
                  <a:ea typeface="+mj-ea"/>
                </a:rPr>
                <a:t>시절</a:t>
              </a:r>
            </a:p>
          </p:txBody>
        </p:sp>
      </p:grpSp>
      <p:grpSp>
        <p:nvGrpSpPr>
          <p:cNvPr id="16" name="그룹 15"/>
          <p:cNvGrpSpPr/>
          <p:nvPr/>
        </p:nvGrpSpPr>
        <p:grpSpPr>
          <a:xfrm>
            <a:off x="673691" y="3159778"/>
            <a:ext cx="7786741" cy="1009501"/>
            <a:chOff x="673691" y="3159778"/>
            <a:chExt cx="7786741" cy="1009501"/>
          </a:xfrm>
        </p:grpSpPr>
        <p:sp>
          <p:nvSpPr>
            <p:cNvPr id="50" name="오각형 49"/>
            <p:cNvSpPr/>
            <p:nvPr/>
          </p:nvSpPr>
          <p:spPr>
            <a:xfrm flipH="1">
              <a:off x="1405770" y="3159778"/>
              <a:ext cx="7054662" cy="1009501"/>
            </a:xfrm>
            <a:prstGeom prst="homePlate">
              <a:avLst/>
            </a:prstGeom>
            <a:solidFill>
              <a:srgbClr val="CEEA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>
                <a:lnSpc>
                  <a:spcPct val="150000"/>
                </a:lnSpc>
              </a:pP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1" name="오각형 50"/>
            <p:cNvSpPr/>
            <p:nvPr/>
          </p:nvSpPr>
          <p:spPr>
            <a:xfrm>
              <a:off x="673691" y="3159778"/>
              <a:ext cx="1800895" cy="1009501"/>
            </a:xfrm>
            <a:prstGeom prst="homePlate">
              <a:avLst/>
            </a:prstGeom>
            <a:solidFill>
              <a:srgbClr val="9CD4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bg1"/>
                </a:solidFill>
              </a:endParaRPr>
            </a:p>
          </p:txBody>
        </p:sp>
        <p:sp>
          <p:nvSpPr>
            <p:cNvPr id="52" name="Text Box 17"/>
            <p:cNvSpPr txBox="1">
              <a:spLocks noChangeArrowheads="1"/>
            </p:cNvSpPr>
            <p:nvPr/>
          </p:nvSpPr>
          <p:spPr bwMode="auto">
            <a:xfrm>
              <a:off x="2602517" y="3556499"/>
              <a:ext cx="173196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  <p:sp>
          <p:nvSpPr>
            <p:cNvPr id="53" name="모서리가 둥근 직사각형 52"/>
            <p:cNvSpPr/>
            <p:nvPr/>
          </p:nvSpPr>
          <p:spPr>
            <a:xfrm>
              <a:off x="745129" y="3526337"/>
              <a:ext cx="1368332" cy="230465"/>
            </a:xfrm>
            <a:prstGeom prst="roundRect">
              <a:avLst/>
            </a:prstGeom>
            <a:solidFill>
              <a:srgbClr val="9CD4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>
                  <a:solidFill>
                    <a:schemeClr val="bg1"/>
                  </a:solidFill>
                  <a:latin typeface="+mj-ea"/>
                  <a:ea typeface="+mj-ea"/>
                </a:rPr>
                <a:t>OO</a:t>
              </a:r>
              <a:r>
                <a:rPr lang="ko-KR" altLang="en-US" sz="1000" b="1" dirty="0">
                  <a:solidFill>
                    <a:schemeClr val="bg1"/>
                  </a:solidFill>
                  <a:latin typeface="+mj-ea"/>
                  <a:ea typeface="+mj-ea"/>
                </a:rPr>
                <a:t>시절</a:t>
              </a:r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673691" y="4507731"/>
            <a:ext cx="7786741" cy="1009501"/>
            <a:chOff x="673691" y="4507731"/>
            <a:chExt cx="7786741" cy="1009501"/>
          </a:xfrm>
        </p:grpSpPr>
        <p:sp>
          <p:nvSpPr>
            <p:cNvPr id="54" name="오각형 53"/>
            <p:cNvSpPr/>
            <p:nvPr/>
          </p:nvSpPr>
          <p:spPr>
            <a:xfrm flipH="1">
              <a:off x="1405770" y="4507731"/>
              <a:ext cx="7054662" cy="1009501"/>
            </a:xfrm>
            <a:prstGeom prst="homePlate">
              <a:avLst/>
            </a:prstGeom>
            <a:solidFill>
              <a:srgbClr val="CEEA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>
                <a:lnSpc>
                  <a:spcPct val="150000"/>
                </a:lnSpc>
              </a:pP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5" name="오각형 54"/>
            <p:cNvSpPr/>
            <p:nvPr/>
          </p:nvSpPr>
          <p:spPr>
            <a:xfrm>
              <a:off x="673691" y="4507731"/>
              <a:ext cx="1800895" cy="1009501"/>
            </a:xfrm>
            <a:prstGeom prst="homePlate">
              <a:avLst/>
            </a:prstGeom>
            <a:solidFill>
              <a:srgbClr val="9CD4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bg1"/>
                </a:solidFill>
              </a:endParaRPr>
            </a:p>
          </p:txBody>
        </p:sp>
        <p:sp>
          <p:nvSpPr>
            <p:cNvPr id="56" name="Text Box 17"/>
            <p:cNvSpPr txBox="1">
              <a:spLocks noChangeArrowheads="1"/>
            </p:cNvSpPr>
            <p:nvPr/>
          </p:nvSpPr>
          <p:spPr bwMode="auto">
            <a:xfrm>
              <a:off x="2602517" y="4904452"/>
              <a:ext cx="173196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  <p:sp>
          <p:nvSpPr>
            <p:cNvPr id="57" name="모서리가 둥근 직사각형 56"/>
            <p:cNvSpPr/>
            <p:nvPr/>
          </p:nvSpPr>
          <p:spPr>
            <a:xfrm>
              <a:off x="745129" y="4874290"/>
              <a:ext cx="1368332" cy="230465"/>
            </a:xfrm>
            <a:prstGeom prst="roundRect">
              <a:avLst/>
            </a:prstGeom>
            <a:solidFill>
              <a:srgbClr val="9CD4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>
                  <a:solidFill>
                    <a:schemeClr val="bg1"/>
                  </a:solidFill>
                  <a:latin typeface="+mj-ea"/>
                  <a:ea typeface="+mj-ea"/>
                </a:rPr>
                <a:t>OO</a:t>
              </a:r>
              <a:r>
                <a:rPr lang="ko-KR" altLang="en-US" sz="1000" b="1" dirty="0">
                  <a:solidFill>
                    <a:schemeClr val="bg1"/>
                  </a:solidFill>
                  <a:latin typeface="+mj-ea"/>
                  <a:ea typeface="+mj-ea"/>
                </a:rPr>
                <a:t>시절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해외연수 및 해외여행</a:t>
            </a:r>
          </a:p>
        </p:txBody>
      </p:sp>
      <p:grpSp>
        <p:nvGrpSpPr>
          <p:cNvPr id="31" name="그룹 30"/>
          <p:cNvGrpSpPr/>
          <p:nvPr/>
        </p:nvGrpSpPr>
        <p:grpSpPr>
          <a:xfrm>
            <a:off x="4789440" y="1357298"/>
            <a:ext cx="4003654" cy="4275104"/>
            <a:chOff x="4789440" y="1357298"/>
            <a:chExt cx="4003654" cy="4275104"/>
          </a:xfrm>
        </p:grpSpPr>
        <p:sp>
          <p:nvSpPr>
            <p:cNvPr id="82" name="Oval 5"/>
            <p:cNvSpPr>
              <a:spLocks noChangeArrowheads="1"/>
            </p:cNvSpPr>
            <p:nvPr/>
          </p:nvSpPr>
          <p:spPr bwMode="auto">
            <a:xfrm>
              <a:off x="7289770" y="4129078"/>
              <a:ext cx="1503324" cy="1503324"/>
            </a:xfrm>
            <a:prstGeom prst="ellipse">
              <a:avLst/>
            </a:prstGeom>
            <a:solidFill>
              <a:srgbClr val="9CD4C5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ko-KR" altLang="en-US" sz="1000" b="1" dirty="0">
                <a:solidFill>
                  <a:srgbClr val="4D4D4D"/>
                </a:solidFill>
                <a:latin typeface="+mn-ea"/>
              </a:endParaRPr>
            </a:p>
          </p:txBody>
        </p:sp>
        <p:sp>
          <p:nvSpPr>
            <p:cNvPr id="83" name="Text Box 17"/>
            <p:cNvSpPr txBox="1">
              <a:spLocks noChangeArrowheads="1"/>
            </p:cNvSpPr>
            <p:nvPr/>
          </p:nvSpPr>
          <p:spPr bwMode="auto">
            <a:xfrm>
              <a:off x="7723641" y="4305506"/>
              <a:ext cx="56938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err="1">
                  <a:solidFill>
                    <a:srgbClr val="49A990"/>
                  </a:solidFill>
                  <a:latin typeface="+mn-ea"/>
                </a:rPr>
                <a:t>국가명</a:t>
              </a:r>
              <a:endParaRPr lang="ko-KR" altLang="en-US" sz="1000" b="1" dirty="0">
                <a:solidFill>
                  <a:srgbClr val="49A990"/>
                </a:solidFill>
                <a:latin typeface="+mn-ea"/>
              </a:endParaRPr>
            </a:p>
          </p:txBody>
        </p:sp>
        <p:sp>
          <p:nvSpPr>
            <p:cNvPr id="84" name="Text Box 18"/>
            <p:cNvSpPr txBox="1">
              <a:spLocks noChangeArrowheads="1"/>
            </p:cNvSpPr>
            <p:nvPr/>
          </p:nvSpPr>
          <p:spPr bwMode="auto">
            <a:xfrm>
              <a:off x="7666839" y="4743239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내용입력</a:t>
              </a:r>
            </a:p>
          </p:txBody>
        </p:sp>
        <p:cxnSp>
          <p:nvCxnSpPr>
            <p:cNvPr id="85" name="직선 연결선 84"/>
            <p:cNvCxnSpPr/>
            <p:nvPr/>
          </p:nvCxnSpPr>
          <p:spPr>
            <a:xfrm>
              <a:off x="7507210" y="4632270"/>
              <a:ext cx="1071570" cy="1588"/>
            </a:xfrm>
            <a:prstGeom prst="line">
              <a:avLst/>
            </a:prstGeom>
            <a:ln w="12700"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Oval 5"/>
            <p:cNvSpPr>
              <a:spLocks noChangeArrowheads="1"/>
            </p:cNvSpPr>
            <p:nvPr/>
          </p:nvSpPr>
          <p:spPr bwMode="auto">
            <a:xfrm>
              <a:off x="4789440" y="2557442"/>
              <a:ext cx="1503324" cy="1503324"/>
            </a:xfrm>
            <a:prstGeom prst="ellipse">
              <a:avLst/>
            </a:prstGeom>
            <a:solidFill>
              <a:srgbClr val="9CD4C5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ko-KR" altLang="en-US" sz="1000" b="1" dirty="0">
                <a:solidFill>
                  <a:srgbClr val="4D4D4D"/>
                </a:solidFill>
                <a:latin typeface="+mn-ea"/>
              </a:endParaRPr>
            </a:p>
          </p:txBody>
        </p:sp>
        <p:sp>
          <p:nvSpPr>
            <p:cNvPr id="78" name="Text Box 17"/>
            <p:cNvSpPr txBox="1">
              <a:spLocks noChangeArrowheads="1"/>
            </p:cNvSpPr>
            <p:nvPr/>
          </p:nvSpPr>
          <p:spPr bwMode="auto">
            <a:xfrm>
              <a:off x="5223311" y="2733870"/>
              <a:ext cx="56938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err="1">
                  <a:solidFill>
                    <a:srgbClr val="49A990"/>
                  </a:solidFill>
                  <a:latin typeface="+mn-ea"/>
                </a:rPr>
                <a:t>국가명</a:t>
              </a:r>
              <a:endParaRPr lang="ko-KR" altLang="en-US" sz="1000" b="1" dirty="0">
                <a:solidFill>
                  <a:srgbClr val="49A990"/>
                </a:solidFill>
                <a:latin typeface="+mn-ea"/>
              </a:endParaRPr>
            </a:p>
          </p:txBody>
        </p:sp>
        <p:sp>
          <p:nvSpPr>
            <p:cNvPr id="79" name="Text Box 18"/>
            <p:cNvSpPr txBox="1">
              <a:spLocks noChangeArrowheads="1"/>
            </p:cNvSpPr>
            <p:nvPr/>
          </p:nvSpPr>
          <p:spPr bwMode="auto">
            <a:xfrm>
              <a:off x="5166509" y="3171603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내용입력</a:t>
              </a:r>
            </a:p>
          </p:txBody>
        </p:sp>
        <p:cxnSp>
          <p:nvCxnSpPr>
            <p:cNvPr id="80" name="직선 연결선 79"/>
            <p:cNvCxnSpPr/>
            <p:nvPr/>
          </p:nvCxnSpPr>
          <p:spPr>
            <a:xfrm>
              <a:off x="5006880" y="3060634"/>
              <a:ext cx="1071570" cy="1588"/>
            </a:xfrm>
            <a:prstGeom prst="line">
              <a:avLst/>
            </a:prstGeom>
            <a:ln w="12700"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9642" name="Oval 26"/>
            <p:cNvSpPr>
              <a:spLocks noChangeArrowheads="1"/>
            </p:cNvSpPr>
            <p:nvPr/>
          </p:nvSpPr>
          <p:spPr bwMode="auto">
            <a:xfrm rot="10800000">
              <a:off x="7404052" y="1357298"/>
              <a:ext cx="1296988" cy="1296988"/>
            </a:xfrm>
            <a:prstGeom prst="ellipse">
              <a:avLst/>
            </a:prstGeom>
            <a:solidFill>
              <a:schemeClr val="bg1"/>
            </a:solidFill>
            <a:ln w="25400" algn="ctr">
              <a:solidFill>
                <a:srgbClr val="9CD4C5"/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/>
              <a:r>
                <a:rPr lang="ko-KR" altLang="en-US" sz="1000" b="1">
                  <a:solidFill>
                    <a:srgbClr val="4D4D4D"/>
                  </a:solidFill>
                  <a:latin typeface="+mn-ea"/>
                </a:rPr>
                <a:t>해외</a:t>
              </a:r>
            </a:p>
            <a:p>
              <a:pPr algn="ctr"/>
              <a:r>
                <a:rPr lang="ko-KR" altLang="en-US" sz="1000" b="1">
                  <a:solidFill>
                    <a:srgbClr val="4D4D4D"/>
                  </a:solidFill>
                  <a:latin typeface="+mn-ea"/>
                </a:rPr>
                <a:t>연수</a:t>
              </a:r>
            </a:p>
          </p:txBody>
        </p:sp>
        <p:sp>
          <p:nvSpPr>
            <p:cNvPr id="239643" name="Line 27"/>
            <p:cNvSpPr>
              <a:spLocks noChangeShapeType="1"/>
            </p:cNvSpPr>
            <p:nvPr/>
          </p:nvSpPr>
          <p:spPr bwMode="auto">
            <a:xfrm rot="10800000">
              <a:off x="8053339" y="2798748"/>
              <a:ext cx="0" cy="1265238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39644" name="Line 28"/>
            <p:cNvSpPr>
              <a:spLocks noChangeShapeType="1"/>
            </p:cNvSpPr>
            <p:nvPr/>
          </p:nvSpPr>
          <p:spPr bwMode="auto">
            <a:xfrm rot="10800000" flipH="1">
              <a:off x="6380114" y="2406635"/>
              <a:ext cx="987425" cy="609600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 sz="1000" b="1">
                <a:latin typeface="+mn-ea"/>
              </a:endParaRPr>
            </a:p>
          </p:txBody>
        </p:sp>
      </p:grpSp>
      <p:grpSp>
        <p:nvGrpSpPr>
          <p:cNvPr id="30" name="그룹 29"/>
          <p:cNvGrpSpPr/>
          <p:nvPr/>
        </p:nvGrpSpPr>
        <p:grpSpPr>
          <a:xfrm>
            <a:off x="500034" y="1625622"/>
            <a:ext cx="4221094" cy="4221094"/>
            <a:chOff x="500034" y="1625622"/>
            <a:chExt cx="4221094" cy="4221094"/>
          </a:xfrm>
        </p:grpSpPr>
        <p:sp>
          <p:nvSpPr>
            <p:cNvPr id="72" name="Oval 5"/>
            <p:cNvSpPr>
              <a:spLocks noChangeArrowheads="1"/>
            </p:cNvSpPr>
            <p:nvPr/>
          </p:nvSpPr>
          <p:spPr bwMode="auto">
            <a:xfrm>
              <a:off x="3217804" y="4343392"/>
              <a:ext cx="1503324" cy="1503324"/>
            </a:xfrm>
            <a:prstGeom prst="ellipse">
              <a:avLst/>
            </a:prstGeom>
            <a:solidFill>
              <a:srgbClr val="9DE7D4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ko-KR" altLang="en-US" sz="1000" b="1" dirty="0">
                <a:solidFill>
                  <a:srgbClr val="4D4D4D"/>
                </a:solidFill>
                <a:latin typeface="+mn-ea"/>
              </a:endParaRPr>
            </a:p>
          </p:txBody>
        </p:sp>
        <p:sp>
          <p:nvSpPr>
            <p:cNvPr id="73" name="Text Box 17"/>
            <p:cNvSpPr txBox="1">
              <a:spLocks noChangeArrowheads="1"/>
            </p:cNvSpPr>
            <p:nvPr/>
          </p:nvSpPr>
          <p:spPr bwMode="auto">
            <a:xfrm>
              <a:off x="3651675" y="4519820"/>
              <a:ext cx="56938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err="1">
                  <a:solidFill>
                    <a:srgbClr val="49A990"/>
                  </a:solidFill>
                  <a:latin typeface="+mn-ea"/>
                </a:rPr>
                <a:t>국가명</a:t>
              </a:r>
              <a:endParaRPr lang="ko-KR" altLang="en-US" sz="1000" b="1" dirty="0">
                <a:solidFill>
                  <a:srgbClr val="49A990"/>
                </a:solidFill>
                <a:latin typeface="+mn-ea"/>
              </a:endParaRPr>
            </a:p>
          </p:txBody>
        </p:sp>
        <p:sp>
          <p:nvSpPr>
            <p:cNvPr id="74" name="Text Box 18"/>
            <p:cNvSpPr txBox="1">
              <a:spLocks noChangeArrowheads="1"/>
            </p:cNvSpPr>
            <p:nvPr/>
          </p:nvSpPr>
          <p:spPr bwMode="auto">
            <a:xfrm>
              <a:off x="3594873" y="4957553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내용입력</a:t>
              </a:r>
            </a:p>
          </p:txBody>
        </p:sp>
        <p:cxnSp>
          <p:nvCxnSpPr>
            <p:cNvPr id="75" name="직선 연결선 74"/>
            <p:cNvCxnSpPr/>
            <p:nvPr/>
          </p:nvCxnSpPr>
          <p:spPr>
            <a:xfrm>
              <a:off x="3435244" y="4846584"/>
              <a:ext cx="1071570" cy="1588"/>
            </a:xfrm>
            <a:prstGeom prst="line">
              <a:avLst/>
            </a:prstGeom>
            <a:ln w="12700"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Oval 5"/>
            <p:cNvSpPr>
              <a:spLocks noChangeArrowheads="1"/>
            </p:cNvSpPr>
            <p:nvPr/>
          </p:nvSpPr>
          <p:spPr bwMode="auto">
            <a:xfrm>
              <a:off x="2574862" y="2200252"/>
              <a:ext cx="1503324" cy="1503324"/>
            </a:xfrm>
            <a:prstGeom prst="ellipse">
              <a:avLst/>
            </a:prstGeom>
            <a:solidFill>
              <a:srgbClr val="9DE7D4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ko-KR" altLang="en-US" sz="1000" b="1" dirty="0">
                <a:solidFill>
                  <a:srgbClr val="4D4D4D"/>
                </a:solidFill>
                <a:latin typeface="+mn-ea"/>
              </a:endParaRPr>
            </a:p>
          </p:txBody>
        </p:sp>
        <p:sp>
          <p:nvSpPr>
            <p:cNvPr id="68" name="Text Box 17"/>
            <p:cNvSpPr txBox="1">
              <a:spLocks noChangeArrowheads="1"/>
            </p:cNvSpPr>
            <p:nvPr/>
          </p:nvSpPr>
          <p:spPr bwMode="auto">
            <a:xfrm>
              <a:off x="3008733" y="2376680"/>
              <a:ext cx="56938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err="1">
                  <a:solidFill>
                    <a:srgbClr val="49A990"/>
                  </a:solidFill>
                  <a:latin typeface="+mn-ea"/>
                </a:rPr>
                <a:t>국가명</a:t>
              </a:r>
              <a:endParaRPr lang="ko-KR" altLang="en-US" sz="1000" b="1" dirty="0">
                <a:solidFill>
                  <a:srgbClr val="49A990"/>
                </a:solidFill>
                <a:latin typeface="+mn-ea"/>
              </a:endParaRPr>
            </a:p>
          </p:txBody>
        </p:sp>
        <p:sp>
          <p:nvSpPr>
            <p:cNvPr id="69" name="Text Box 18"/>
            <p:cNvSpPr txBox="1">
              <a:spLocks noChangeArrowheads="1"/>
            </p:cNvSpPr>
            <p:nvPr/>
          </p:nvSpPr>
          <p:spPr bwMode="auto">
            <a:xfrm>
              <a:off x="2951931" y="2814413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내용입력</a:t>
              </a:r>
            </a:p>
          </p:txBody>
        </p:sp>
        <p:cxnSp>
          <p:nvCxnSpPr>
            <p:cNvPr id="70" name="직선 연결선 69"/>
            <p:cNvCxnSpPr/>
            <p:nvPr/>
          </p:nvCxnSpPr>
          <p:spPr>
            <a:xfrm>
              <a:off x="2792302" y="2703444"/>
              <a:ext cx="1071570" cy="1588"/>
            </a:xfrm>
            <a:prstGeom prst="line">
              <a:avLst/>
            </a:prstGeom>
            <a:ln w="12700"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9621" name="Oval 5"/>
            <p:cNvSpPr>
              <a:spLocks noChangeArrowheads="1"/>
            </p:cNvSpPr>
            <p:nvPr/>
          </p:nvSpPr>
          <p:spPr bwMode="auto">
            <a:xfrm>
              <a:off x="603202" y="4492610"/>
              <a:ext cx="1296988" cy="1296988"/>
            </a:xfrm>
            <a:prstGeom prst="ellipse">
              <a:avLst/>
            </a:prstGeom>
            <a:solidFill>
              <a:schemeClr val="bg1"/>
            </a:solidFill>
            <a:ln w="25400" algn="ctr">
              <a:solidFill>
                <a:srgbClr val="9DE7D4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해외</a:t>
              </a:r>
            </a:p>
            <a:p>
              <a:pPr algn="ctr"/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여행</a:t>
              </a:r>
            </a:p>
          </p:txBody>
        </p:sp>
        <p:sp>
          <p:nvSpPr>
            <p:cNvPr id="239622" name="Line 6"/>
            <p:cNvSpPr>
              <a:spLocks noChangeShapeType="1"/>
            </p:cNvSpPr>
            <p:nvPr/>
          </p:nvSpPr>
          <p:spPr bwMode="auto">
            <a:xfrm>
              <a:off x="1252490" y="3267060"/>
              <a:ext cx="0" cy="1081088"/>
            </a:xfrm>
            <a:prstGeom prst="line">
              <a:avLst/>
            </a:prstGeom>
            <a:noFill/>
            <a:ln w="25400">
              <a:solidFill>
                <a:srgbClr val="CFC1B9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39623" name="Line 7"/>
            <p:cNvSpPr>
              <a:spLocks noChangeShapeType="1"/>
            </p:cNvSpPr>
            <p:nvPr/>
          </p:nvSpPr>
          <p:spPr bwMode="auto">
            <a:xfrm flipH="1">
              <a:off x="2044652" y="5197460"/>
              <a:ext cx="1079500" cy="0"/>
            </a:xfrm>
            <a:prstGeom prst="line">
              <a:avLst/>
            </a:prstGeom>
            <a:noFill/>
            <a:ln w="25400">
              <a:solidFill>
                <a:srgbClr val="CFC1B9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39624" name="Line 8"/>
            <p:cNvSpPr>
              <a:spLocks noChangeShapeType="1"/>
            </p:cNvSpPr>
            <p:nvPr/>
          </p:nvSpPr>
          <p:spPr bwMode="auto">
            <a:xfrm flipH="1">
              <a:off x="1827165" y="3700447"/>
              <a:ext cx="865188" cy="936625"/>
            </a:xfrm>
            <a:prstGeom prst="line">
              <a:avLst/>
            </a:prstGeom>
            <a:noFill/>
            <a:ln w="25400">
              <a:solidFill>
                <a:srgbClr val="CFC1B9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39" name="Oval 5"/>
            <p:cNvSpPr>
              <a:spLocks noChangeArrowheads="1"/>
            </p:cNvSpPr>
            <p:nvPr/>
          </p:nvSpPr>
          <p:spPr bwMode="auto">
            <a:xfrm>
              <a:off x="500034" y="1625622"/>
              <a:ext cx="1503324" cy="1503324"/>
            </a:xfrm>
            <a:prstGeom prst="ellipse">
              <a:avLst/>
            </a:prstGeom>
            <a:solidFill>
              <a:srgbClr val="9DE7D4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ko-KR" altLang="en-US" sz="1000" b="1" dirty="0">
                <a:solidFill>
                  <a:srgbClr val="4D4D4D"/>
                </a:solidFill>
                <a:latin typeface="+mn-ea"/>
              </a:endParaRPr>
            </a:p>
          </p:txBody>
        </p:sp>
        <p:sp>
          <p:nvSpPr>
            <p:cNvPr id="239633" name="Text Box 17"/>
            <p:cNvSpPr txBox="1">
              <a:spLocks noChangeArrowheads="1"/>
            </p:cNvSpPr>
            <p:nvPr/>
          </p:nvSpPr>
          <p:spPr bwMode="auto">
            <a:xfrm>
              <a:off x="933905" y="1802050"/>
              <a:ext cx="56938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err="1">
                  <a:solidFill>
                    <a:srgbClr val="49A990"/>
                  </a:solidFill>
                  <a:latin typeface="+mn-ea"/>
                </a:rPr>
                <a:t>국가명</a:t>
              </a:r>
              <a:endParaRPr lang="ko-KR" altLang="en-US" sz="1000" b="1" dirty="0">
                <a:solidFill>
                  <a:srgbClr val="49A990"/>
                </a:solidFill>
                <a:latin typeface="+mn-ea"/>
              </a:endParaRPr>
            </a:p>
          </p:txBody>
        </p:sp>
        <p:sp>
          <p:nvSpPr>
            <p:cNvPr id="239634" name="Text Box 18"/>
            <p:cNvSpPr txBox="1">
              <a:spLocks noChangeArrowheads="1"/>
            </p:cNvSpPr>
            <p:nvPr/>
          </p:nvSpPr>
          <p:spPr bwMode="auto">
            <a:xfrm>
              <a:off x="877103" y="2239783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내용입력</a:t>
              </a:r>
            </a:p>
          </p:txBody>
        </p:sp>
        <p:cxnSp>
          <p:nvCxnSpPr>
            <p:cNvPr id="40" name="직선 연결선 39"/>
            <p:cNvCxnSpPr/>
            <p:nvPr/>
          </p:nvCxnSpPr>
          <p:spPr>
            <a:xfrm>
              <a:off x="717474" y="2128814"/>
              <a:ext cx="1071570" cy="1588"/>
            </a:xfrm>
            <a:prstGeom prst="line">
              <a:avLst/>
            </a:prstGeom>
            <a:ln w="12700"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교외활동 내역</a:t>
            </a:r>
          </a:p>
        </p:txBody>
      </p:sp>
      <p:grpSp>
        <p:nvGrpSpPr>
          <p:cNvPr id="21" name="그룹 20"/>
          <p:cNvGrpSpPr/>
          <p:nvPr/>
        </p:nvGrpSpPr>
        <p:grpSpPr>
          <a:xfrm>
            <a:off x="857224" y="1484784"/>
            <a:ext cx="3600450" cy="4287858"/>
            <a:chOff x="857224" y="1484784"/>
            <a:chExt cx="3600450" cy="4287858"/>
          </a:xfrm>
        </p:grpSpPr>
        <p:sp>
          <p:nvSpPr>
            <p:cNvPr id="27" name="모서리가 둥근 직사각형 26"/>
            <p:cNvSpPr/>
            <p:nvPr/>
          </p:nvSpPr>
          <p:spPr>
            <a:xfrm>
              <a:off x="942937" y="1627660"/>
              <a:ext cx="3429024" cy="1947066"/>
            </a:xfrm>
            <a:prstGeom prst="roundRect">
              <a:avLst>
                <a:gd name="adj" fmla="val 5719"/>
              </a:avLst>
            </a:prstGeom>
            <a:solidFill>
              <a:srgbClr val="CEEA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cxnSp>
          <p:nvCxnSpPr>
            <p:cNvPr id="28" name="직선 연결선 27"/>
            <p:cNvCxnSpPr/>
            <p:nvPr/>
          </p:nvCxnSpPr>
          <p:spPr>
            <a:xfrm flipV="1">
              <a:off x="1032656" y="1987897"/>
              <a:ext cx="3221063" cy="1948"/>
            </a:xfrm>
            <a:prstGeom prst="line">
              <a:avLst/>
            </a:prstGeom>
            <a:ln w="12700">
              <a:solidFill>
                <a:srgbClr val="49A99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 Box 6"/>
            <p:cNvSpPr txBox="1">
              <a:spLocks noChangeArrowheads="1"/>
            </p:cNvSpPr>
            <p:nvPr/>
          </p:nvSpPr>
          <p:spPr bwMode="auto">
            <a:xfrm>
              <a:off x="1058576" y="1721427"/>
              <a:ext cx="1072055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9A990"/>
                  </a:solidFill>
                  <a:latin typeface="+mn-ea"/>
                </a:rPr>
                <a:t>제목</a:t>
              </a:r>
            </a:p>
          </p:txBody>
        </p:sp>
        <p:sp>
          <p:nvSpPr>
            <p:cNvPr id="31" name="Text Box 8"/>
            <p:cNvSpPr txBox="1">
              <a:spLocks noChangeArrowheads="1"/>
            </p:cNvSpPr>
            <p:nvPr/>
          </p:nvSpPr>
          <p:spPr bwMode="auto">
            <a:xfrm>
              <a:off x="1086166" y="2079730"/>
              <a:ext cx="3099238" cy="208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  <a:endParaRPr lang="ko-KR" altLang="en-US" sz="1000" b="1" dirty="0">
                <a:latin typeface="+mn-ea"/>
              </a:endParaRPr>
            </a:p>
          </p:txBody>
        </p:sp>
        <p:sp>
          <p:nvSpPr>
            <p:cNvPr id="33" name="모서리가 둥근 직사각형 32"/>
            <p:cNvSpPr/>
            <p:nvPr/>
          </p:nvSpPr>
          <p:spPr>
            <a:xfrm>
              <a:off x="942937" y="3681122"/>
              <a:ext cx="3429024" cy="1947066"/>
            </a:xfrm>
            <a:prstGeom prst="roundRect">
              <a:avLst>
                <a:gd name="adj" fmla="val 5719"/>
              </a:avLst>
            </a:prstGeom>
            <a:solidFill>
              <a:srgbClr val="CEEA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cxnSp>
          <p:nvCxnSpPr>
            <p:cNvPr id="34" name="직선 연결선 33"/>
            <p:cNvCxnSpPr/>
            <p:nvPr/>
          </p:nvCxnSpPr>
          <p:spPr>
            <a:xfrm flipV="1">
              <a:off x="1032656" y="4041359"/>
              <a:ext cx="3221063" cy="1948"/>
            </a:xfrm>
            <a:prstGeom prst="line">
              <a:avLst/>
            </a:prstGeom>
            <a:ln w="12700">
              <a:solidFill>
                <a:srgbClr val="49A99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 Box 6"/>
            <p:cNvSpPr txBox="1">
              <a:spLocks noChangeArrowheads="1"/>
            </p:cNvSpPr>
            <p:nvPr/>
          </p:nvSpPr>
          <p:spPr bwMode="auto">
            <a:xfrm>
              <a:off x="1058576" y="3774889"/>
              <a:ext cx="1072055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9A990"/>
                  </a:solidFill>
                  <a:latin typeface="+mn-ea"/>
                </a:rPr>
                <a:t>제목</a:t>
              </a:r>
            </a:p>
          </p:txBody>
        </p:sp>
        <p:sp>
          <p:nvSpPr>
            <p:cNvPr id="37" name="Text Box 8"/>
            <p:cNvSpPr txBox="1">
              <a:spLocks noChangeArrowheads="1"/>
            </p:cNvSpPr>
            <p:nvPr/>
          </p:nvSpPr>
          <p:spPr bwMode="auto">
            <a:xfrm>
              <a:off x="1086166" y="4133192"/>
              <a:ext cx="3099238" cy="208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  <a:endParaRPr lang="ko-KR" altLang="en-US" sz="1000" b="1" dirty="0">
                <a:latin typeface="+mn-ea"/>
              </a:endParaRPr>
            </a:p>
          </p:txBody>
        </p:sp>
        <p:sp>
          <p:nvSpPr>
            <p:cNvPr id="240654" name="AutoShape 14"/>
            <p:cNvSpPr>
              <a:spLocks noChangeArrowheads="1"/>
            </p:cNvSpPr>
            <p:nvPr/>
          </p:nvSpPr>
          <p:spPr bwMode="auto">
            <a:xfrm>
              <a:off x="857224" y="1484784"/>
              <a:ext cx="3600450" cy="4287858"/>
            </a:xfrm>
            <a:prstGeom prst="roundRect">
              <a:avLst>
                <a:gd name="adj" fmla="val 2556"/>
              </a:avLst>
            </a:prstGeom>
            <a:noFill/>
            <a:ln w="19050">
              <a:solidFill>
                <a:srgbClr val="9CD4C5"/>
              </a:solidFill>
              <a:prstDash val="sys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4800589" y="1484784"/>
            <a:ext cx="3600450" cy="4287858"/>
            <a:chOff x="4800589" y="1484784"/>
            <a:chExt cx="3600450" cy="4287858"/>
          </a:xfrm>
        </p:grpSpPr>
        <p:sp>
          <p:nvSpPr>
            <p:cNvPr id="39" name="모서리가 둥근 직사각형 38"/>
            <p:cNvSpPr/>
            <p:nvPr/>
          </p:nvSpPr>
          <p:spPr>
            <a:xfrm>
              <a:off x="4886302" y="1627660"/>
              <a:ext cx="3429024" cy="1947066"/>
            </a:xfrm>
            <a:prstGeom prst="roundRect">
              <a:avLst>
                <a:gd name="adj" fmla="val 5719"/>
              </a:avLst>
            </a:prstGeom>
            <a:solidFill>
              <a:srgbClr val="D7F5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cxnSp>
          <p:nvCxnSpPr>
            <p:cNvPr id="40" name="직선 연결선 39"/>
            <p:cNvCxnSpPr/>
            <p:nvPr/>
          </p:nvCxnSpPr>
          <p:spPr>
            <a:xfrm flipV="1">
              <a:off x="4976021" y="1987897"/>
              <a:ext cx="3221063" cy="1948"/>
            </a:xfrm>
            <a:prstGeom prst="line">
              <a:avLst/>
            </a:prstGeom>
            <a:ln w="12700">
              <a:solidFill>
                <a:srgbClr val="9CD4C5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 Box 6"/>
            <p:cNvSpPr txBox="1">
              <a:spLocks noChangeArrowheads="1"/>
            </p:cNvSpPr>
            <p:nvPr/>
          </p:nvSpPr>
          <p:spPr bwMode="auto">
            <a:xfrm>
              <a:off x="5001941" y="1721427"/>
              <a:ext cx="1072055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9A990"/>
                  </a:solidFill>
                  <a:latin typeface="+mn-ea"/>
                </a:rPr>
                <a:t>제목</a:t>
              </a:r>
            </a:p>
          </p:txBody>
        </p:sp>
        <p:sp>
          <p:nvSpPr>
            <p:cNvPr id="43" name="Text Box 8"/>
            <p:cNvSpPr txBox="1">
              <a:spLocks noChangeArrowheads="1"/>
            </p:cNvSpPr>
            <p:nvPr/>
          </p:nvSpPr>
          <p:spPr bwMode="auto">
            <a:xfrm>
              <a:off x="5029531" y="2079730"/>
              <a:ext cx="3099238" cy="208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  <a:endParaRPr lang="ko-KR" altLang="en-US" sz="1000" b="1" dirty="0">
                <a:latin typeface="+mn-ea"/>
              </a:endParaRPr>
            </a:p>
          </p:txBody>
        </p:sp>
        <p:sp>
          <p:nvSpPr>
            <p:cNvPr id="45" name="모서리가 둥근 직사각형 44"/>
            <p:cNvSpPr/>
            <p:nvPr/>
          </p:nvSpPr>
          <p:spPr>
            <a:xfrm>
              <a:off x="4886302" y="3681122"/>
              <a:ext cx="3429024" cy="1947066"/>
            </a:xfrm>
            <a:prstGeom prst="roundRect">
              <a:avLst>
                <a:gd name="adj" fmla="val 5719"/>
              </a:avLst>
            </a:prstGeom>
            <a:solidFill>
              <a:srgbClr val="D7F5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cxnSp>
          <p:nvCxnSpPr>
            <p:cNvPr id="46" name="직선 연결선 45"/>
            <p:cNvCxnSpPr/>
            <p:nvPr/>
          </p:nvCxnSpPr>
          <p:spPr>
            <a:xfrm flipV="1">
              <a:off x="4976021" y="4041359"/>
              <a:ext cx="3221063" cy="1948"/>
            </a:xfrm>
            <a:prstGeom prst="line">
              <a:avLst/>
            </a:prstGeom>
            <a:ln w="12700">
              <a:solidFill>
                <a:srgbClr val="9CD4C5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 Box 6"/>
            <p:cNvSpPr txBox="1">
              <a:spLocks noChangeArrowheads="1"/>
            </p:cNvSpPr>
            <p:nvPr/>
          </p:nvSpPr>
          <p:spPr bwMode="auto">
            <a:xfrm>
              <a:off x="5001941" y="3774889"/>
              <a:ext cx="1072055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9A990"/>
                  </a:solidFill>
                  <a:latin typeface="+mn-ea"/>
                </a:rPr>
                <a:t>제목</a:t>
              </a:r>
            </a:p>
          </p:txBody>
        </p:sp>
        <p:sp>
          <p:nvSpPr>
            <p:cNvPr id="49" name="Text Box 8"/>
            <p:cNvSpPr txBox="1">
              <a:spLocks noChangeArrowheads="1"/>
            </p:cNvSpPr>
            <p:nvPr/>
          </p:nvSpPr>
          <p:spPr bwMode="auto">
            <a:xfrm>
              <a:off x="5029531" y="4133192"/>
              <a:ext cx="3099238" cy="208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  <a:endParaRPr lang="ko-KR" altLang="en-US" sz="1000" b="1" dirty="0">
                <a:latin typeface="+mn-ea"/>
              </a:endParaRPr>
            </a:p>
          </p:txBody>
        </p:sp>
        <p:sp>
          <p:nvSpPr>
            <p:cNvPr id="50" name="AutoShape 14"/>
            <p:cNvSpPr>
              <a:spLocks noChangeArrowheads="1"/>
            </p:cNvSpPr>
            <p:nvPr/>
          </p:nvSpPr>
          <p:spPr bwMode="auto">
            <a:xfrm>
              <a:off x="4800589" y="1484784"/>
              <a:ext cx="3600450" cy="4287858"/>
            </a:xfrm>
            <a:prstGeom prst="roundRect">
              <a:avLst>
                <a:gd name="adj" fmla="val 2556"/>
              </a:avLst>
            </a:prstGeom>
            <a:noFill/>
            <a:ln w="19050">
              <a:solidFill>
                <a:srgbClr val="9DE7D4"/>
              </a:solidFill>
              <a:prstDash val="sys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지원동기 및 포부</a:t>
            </a:r>
          </a:p>
        </p:txBody>
      </p:sp>
      <p:sp>
        <p:nvSpPr>
          <p:cNvPr id="241669" name="AutoShape 5"/>
          <p:cNvSpPr>
            <a:spLocks noChangeArrowheads="1"/>
          </p:cNvSpPr>
          <p:nvPr/>
        </p:nvSpPr>
        <p:spPr bwMode="auto">
          <a:xfrm>
            <a:off x="2519385" y="1339801"/>
            <a:ext cx="4032250" cy="1081087"/>
          </a:xfrm>
          <a:prstGeom prst="roundRect">
            <a:avLst>
              <a:gd name="adj" fmla="val 9546"/>
            </a:avLst>
          </a:prstGeom>
          <a:solidFill>
            <a:srgbClr val="9CD4C5"/>
          </a:solidFill>
          <a:ln w="3175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sz="1000" b="1">
              <a:latin typeface="+mn-ea"/>
            </a:endParaRPr>
          </a:p>
        </p:txBody>
      </p:sp>
      <p:sp>
        <p:nvSpPr>
          <p:cNvPr id="241670" name="Text Box 6"/>
          <p:cNvSpPr txBox="1">
            <a:spLocks noChangeArrowheads="1"/>
          </p:cNvSpPr>
          <p:nvPr/>
        </p:nvSpPr>
        <p:spPr bwMode="auto">
          <a:xfrm>
            <a:off x="2619398" y="1736522"/>
            <a:ext cx="381635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1000" b="1" dirty="0">
                <a:solidFill>
                  <a:schemeClr val="bg1"/>
                </a:solidFill>
                <a:latin typeface="+mn-ea"/>
              </a:rPr>
              <a:t>내용을 입력하십시오</a:t>
            </a:r>
          </a:p>
        </p:txBody>
      </p:sp>
      <p:grpSp>
        <p:nvGrpSpPr>
          <p:cNvPr id="13" name="그룹 12"/>
          <p:cNvGrpSpPr/>
          <p:nvPr/>
        </p:nvGrpSpPr>
        <p:grpSpPr>
          <a:xfrm>
            <a:off x="1089048" y="3952857"/>
            <a:ext cx="6769100" cy="2232025"/>
            <a:chOff x="1089048" y="3952857"/>
            <a:chExt cx="6769100" cy="2232025"/>
          </a:xfrm>
        </p:grpSpPr>
        <p:sp>
          <p:nvSpPr>
            <p:cNvPr id="241666" name="AutoShape 2"/>
            <p:cNvSpPr>
              <a:spLocks noChangeArrowheads="1"/>
            </p:cNvSpPr>
            <p:nvPr/>
          </p:nvSpPr>
          <p:spPr bwMode="auto">
            <a:xfrm>
              <a:off x="1089048" y="3952857"/>
              <a:ext cx="6769100" cy="2232025"/>
            </a:xfrm>
            <a:prstGeom prst="roundRect">
              <a:avLst>
                <a:gd name="adj" fmla="val 50000"/>
              </a:avLst>
            </a:prstGeom>
            <a:noFill/>
            <a:ln w="19050">
              <a:solidFill>
                <a:srgbClr val="9CD4C5"/>
              </a:solidFill>
              <a:prstDash val="sys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41671" name="Oval 7"/>
            <p:cNvSpPr>
              <a:spLocks noChangeArrowheads="1"/>
            </p:cNvSpPr>
            <p:nvPr/>
          </p:nvSpPr>
          <p:spPr bwMode="auto">
            <a:xfrm>
              <a:off x="3579835" y="4146532"/>
              <a:ext cx="1871663" cy="1871663"/>
            </a:xfrm>
            <a:prstGeom prst="ellipse">
              <a:avLst/>
            </a:prstGeom>
            <a:solidFill>
              <a:srgbClr val="CEEAE3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41672" name="Oval 8"/>
            <p:cNvSpPr>
              <a:spLocks noChangeArrowheads="1"/>
            </p:cNvSpPr>
            <p:nvPr/>
          </p:nvSpPr>
          <p:spPr bwMode="auto">
            <a:xfrm>
              <a:off x="5788048" y="4146532"/>
              <a:ext cx="1871662" cy="1871663"/>
            </a:xfrm>
            <a:prstGeom prst="ellipse">
              <a:avLst/>
            </a:prstGeom>
            <a:solidFill>
              <a:srgbClr val="CEEAE3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41673" name="Oval 9"/>
            <p:cNvSpPr>
              <a:spLocks noChangeArrowheads="1"/>
            </p:cNvSpPr>
            <p:nvPr/>
          </p:nvSpPr>
          <p:spPr bwMode="auto">
            <a:xfrm>
              <a:off x="1349398" y="4156057"/>
              <a:ext cx="1871662" cy="1871663"/>
            </a:xfrm>
            <a:prstGeom prst="ellipse">
              <a:avLst/>
            </a:prstGeom>
            <a:solidFill>
              <a:srgbClr val="CEEAE3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41680" name="Text Box 16"/>
            <p:cNvSpPr txBox="1">
              <a:spLocks noChangeArrowheads="1"/>
            </p:cNvSpPr>
            <p:nvPr/>
          </p:nvSpPr>
          <p:spPr bwMode="auto">
            <a:xfrm>
              <a:off x="1573235" y="4814840"/>
              <a:ext cx="1439863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지원동기를 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입력하십시오</a:t>
              </a:r>
            </a:p>
          </p:txBody>
        </p:sp>
        <p:sp>
          <p:nvSpPr>
            <p:cNvPr id="241681" name="Text Box 17"/>
            <p:cNvSpPr txBox="1">
              <a:spLocks noChangeArrowheads="1"/>
            </p:cNvSpPr>
            <p:nvPr/>
          </p:nvSpPr>
          <p:spPr bwMode="auto">
            <a:xfrm>
              <a:off x="3781448" y="4814840"/>
              <a:ext cx="1439862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지원동기를 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입력하십시오</a:t>
              </a:r>
            </a:p>
          </p:txBody>
        </p:sp>
        <p:sp>
          <p:nvSpPr>
            <p:cNvPr id="241682" name="Text Box 18"/>
            <p:cNvSpPr txBox="1">
              <a:spLocks noChangeArrowheads="1"/>
            </p:cNvSpPr>
            <p:nvPr/>
          </p:nvSpPr>
          <p:spPr bwMode="auto">
            <a:xfrm>
              <a:off x="6022998" y="4814840"/>
              <a:ext cx="1439862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지원동기를 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입력하십시오</a:t>
              </a:r>
            </a:p>
          </p:txBody>
        </p:sp>
      </p:grpSp>
      <p:sp>
        <p:nvSpPr>
          <p:cNvPr id="20" name="아래쪽 화살표 19"/>
          <p:cNvSpPr/>
          <p:nvPr/>
        </p:nvSpPr>
        <p:spPr>
          <a:xfrm flipV="1">
            <a:off x="4116407" y="2571744"/>
            <a:ext cx="857256" cy="1143008"/>
          </a:xfrm>
          <a:prstGeom prst="downArrow">
            <a:avLst>
              <a:gd name="adj1" fmla="val 36667"/>
              <a:gd name="adj2" fmla="val 64444"/>
            </a:avLst>
          </a:prstGeom>
          <a:solidFill>
            <a:srgbClr val="E9E3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프린트 속 용지</a:t>
            </a:r>
            <a:endParaRPr lang="ko-KR" altLang="en-US" dirty="0"/>
          </a:p>
        </p:txBody>
      </p:sp>
      <p:sp>
        <p:nvSpPr>
          <p:cNvPr id="22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제목을 입력하십시오</a:t>
            </a:r>
            <a:endParaRPr lang="ko-KR" alt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ctrTitle"/>
          </p:nvPr>
        </p:nvSpPr>
        <p:spPr>
          <a:xfrm rot="2370838">
            <a:off x="3588358" y="1480274"/>
            <a:ext cx="3692358" cy="2714644"/>
          </a:xfrm>
        </p:spPr>
        <p:txBody>
          <a:bodyPr/>
          <a:lstStyle/>
          <a:p>
            <a:r>
              <a:rPr lang="en-US" altLang="ko-KR" dirty="0"/>
              <a:t>THANK </a:t>
            </a:r>
            <a:br>
              <a:rPr lang="en-US" altLang="ko-KR" dirty="0"/>
            </a:br>
            <a:r>
              <a:rPr lang="en-US" altLang="ko-KR" dirty="0"/>
              <a:t>YOU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10055</TotalTime>
  <Words>309</Words>
  <Application>Microsoft Office PowerPoint</Application>
  <PresentationFormat>화면 슬라이드 쇼(4:3)</PresentationFormat>
  <Paragraphs>174</Paragraphs>
  <Slides>15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20" baseType="lpstr">
      <vt:lpstr>Arial</vt:lpstr>
      <vt:lpstr>굴림체</vt:lpstr>
      <vt:lpstr>HY견고딕</vt:lpstr>
      <vt:lpstr>맑은 고딕</vt:lpstr>
      <vt:lpstr>Office 테마</vt:lpstr>
      <vt:lpstr>이력서 및 자기소개서</vt:lpstr>
      <vt:lpstr>PowerPoint 프레젠테이션</vt:lpstr>
      <vt:lpstr>기본 이력사항</vt:lpstr>
      <vt:lpstr>가족 및 주거사항</vt:lpstr>
      <vt:lpstr>학력 및 성적사항</vt:lpstr>
      <vt:lpstr>외국어 및 기타 자격사항</vt:lpstr>
      <vt:lpstr>경력 및 병역사항</vt:lpstr>
      <vt:lpstr>PowerPoint 프레젠테이션</vt:lpstr>
      <vt:lpstr>성장배경</vt:lpstr>
      <vt:lpstr>학교생활</vt:lpstr>
      <vt:lpstr>해외연수 및 해외여행</vt:lpstr>
      <vt:lpstr>교외활동 내역</vt:lpstr>
      <vt:lpstr>지원동기 및 포부</vt:lpstr>
      <vt:lpstr>제목을 입력하십시오</vt:lpstr>
      <vt:lpstr>THANK  YOU</vt:lpstr>
    </vt:vector>
  </TitlesOfParts>
  <Company>(주) 예스폼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예스폼 템플릿</dc:title>
  <dc:creator>문서서식 예스폼(www.yesform.com) 김다혜</dc:creator>
  <cp:keywords>www.yesform.com</cp:keywords>
  <dc:description>본 문서의 저작권은 예스폼(yesform)에 있으며
무단 복제 배포시 법적인 제재를 받을 수 있습니다.</dc:description>
  <cp:lastModifiedBy>kimdahye</cp:lastModifiedBy>
  <cp:revision>783</cp:revision>
  <dcterms:created xsi:type="dcterms:W3CDTF">2010-02-01T08:03:16Z</dcterms:created>
  <dcterms:modified xsi:type="dcterms:W3CDTF">2017-02-09T08:00:26Z</dcterms:modified>
</cp:coreProperties>
</file>