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DDB0"/>
    <a:srgbClr val="2CAA6E"/>
    <a:srgbClr val="B6ECD2"/>
    <a:srgbClr val="36CA84"/>
    <a:srgbClr val="D4F4E5"/>
    <a:srgbClr val="4CD091"/>
    <a:srgbClr val="C2D105"/>
    <a:srgbClr val="000000"/>
    <a:srgbClr val="222F64"/>
    <a:srgbClr val="206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219544" y="2492896"/>
            <a:ext cx="7384904" cy="107895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18516" y="3636660"/>
            <a:ext cx="7352637" cy="65643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rgbClr val="7FDDB0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57242" y="6429396"/>
            <a:ext cx="2133600" cy="292079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24242" y="6429396"/>
            <a:ext cx="2895600" cy="29207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53242" y="6429396"/>
            <a:ext cx="2133600" cy="292079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0100" y="346076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97335"/>
            <a:ext cx="8402525" cy="5112568"/>
          </a:xfrm>
        </p:spPr>
        <p:txBody>
          <a:bodyPr/>
          <a:lstStyle>
            <a:lvl1pPr algn="l">
              <a:buNone/>
              <a:defRPr sz="25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116632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7FDDB0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403648" y="1722468"/>
            <a:ext cx="6192688" cy="271464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rgbClr val="7FDDB0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 자기소개서</a:t>
            </a:r>
            <a:endParaRPr lang="ko-KR" altLang="en-US" dirty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</a:p>
        </p:txBody>
      </p:sp>
      <p:pic>
        <p:nvPicPr>
          <p:cNvPr id="25" name="Picture 2" descr="예스폼로고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581128"/>
            <a:ext cx="849312" cy="46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857224" y="1857364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이력서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1895275" y="3349267"/>
            <a:ext cx="6034311" cy="18466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36CA84"/>
                </a:solidFill>
                <a:latin typeface="맑은 고딕" pitchFamily="50" charset="-127"/>
                <a:ea typeface="맑은 고딕" pitchFamily="50" charset="-127"/>
              </a:rPr>
              <a:t>기본 이력사항</a:t>
            </a:r>
          </a:p>
          <a:p>
            <a:pPr marL="0" marR="0" lvl="0" indent="0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36CA84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36CA84"/>
                </a:solidFill>
                <a:latin typeface="맑은 고딕" pitchFamily="50" charset="-127"/>
                <a:ea typeface="맑은 고딕" pitchFamily="50" charset="-127"/>
              </a:rPr>
              <a:t>가족 및 주거사항</a:t>
            </a:r>
          </a:p>
          <a:p>
            <a:pPr marL="568325" marR="0" lvl="1" indent="-284163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36CA84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36CA84"/>
                </a:solidFill>
                <a:latin typeface="맑은 고딕" pitchFamily="50" charset="-127"/>
                <a:ea typeface="맑은 고딕" pitchFamily="50" charset="-127"/>
              </a:rPr>
              <a:t>학력 및 성적사항</a:t>
            </a:r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 rot="16200000">
            <a:off x="953442" y="3247701"/>
            <a:ext cx="648072" cy="582042"/>
          </a:xfrm>
          <a:prstGeom prst="hexagon">
            <a:avLst/>
          </a:prstGeom>
          <a:solidFill>
            <a:srgbClr val="B6E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082848" y="3301567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400"/>
          </a:p>
        </p:txBody>
      </p:sp>
      <p:sp>
        <p:nvSpPr>
          <p:cNvPr id="25" name="Oval 3"/>
          <p:cNvSpPr>
            <a:spLocks noChangeArrowheads="1"/>
          </p:cNvSpPr>
          <p:nvPr/>
        </p:nvSpPr>
        <p:spPr bwMode="auto">
          <a:xfrm rot="16200000">
            <a:off x="953442" y="3978639"/>
            <a:ext cx="648072" cy="582042"/>
          </a:xfrm>
          <a:prstGeom prst="hexagon">
            <a:avLst/>
          </a:prstGeom>
          <a:solidFill>
            <a:srgbClr val="7FD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082848" y="4032505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400"/>
          </a:p>
        </p:txBody>
      </p:sp>
      <p:sp>
        <p:nvSpPr>
          <p:cNvPr id="27" name="Oval 3"/>
          <p:cNvSpPr>
            <a:spLocks noChangeArrowheads="1"/>
          </p:cNvSpPr>
          <p:nvPr/>
        </p:nvSpPr>
        <p:spPr bwMode="auto">
          <a:xfrm rot="16200000">
            <a:off x="953442" y="4709577"/>
            <a:ext cx="648072" cy="582042"/>
          </a:xfrm>
          <a:prstGeom prst="hexagon">
            <a:avLst/>
          </a:prstGeom>
          <a:solidFill>
            <a:srgbClr val="36C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082848" y="4763443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2400" b="1" ker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auto">
          <a:xfrm rot="16200000">
            <a:off x="5311160" y="3654640"/>
            <a:ext cx="648072" cy="582042"/>
          </a:xfrm>
          <a:prstGeom prst="hexagon">
            <a:avLst/>
          </a:prstGeom>
          <a:solidFill>
            <a:srgbClr val="7FD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440566" y="3708506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2400" dirty="0"/>
          </a:p>
        </p:txBody>
      </p:sp>
      <p:sp>
        <p:nvSpPr>
          <p:cNvPr id="31" name="Oval 3"/>
          <p:cNvSpPr>
            <a:spLocks noChangeArrowheads="1"/>
          </p:cNvSpPr>
          <p:nvPr/>
        </p:nvSpPr>
        <p:spPr bwMode="auto">
          <a:xfrm rot="16200000">
            <a:off x="5311160" y="4385579"/>
            <a:ext cx="648072" cy="582042"/>
          </a:xfrm>
          <a:prstGeom prst="hexagon">
            <a:avLst/>
          </a:prstGeom>
          <a:solidFill>
            <a:srgbClr val="36C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40566" y="4439445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2400"/>
          </a:p>
        </p:txBody>
      </p:sp>
      <p:sp>
        <p:nvSpPr>
          <p:cNvPr id="49" name="직사각형 48"/>
          <p:cNvSpPr/>
          <p:nvPr/>
        </p:nvSpPr>
        <p:spPr>
          <a:xfrm>
            <a:off x="6215106" y="3728869"/>
            <a:ext cx="29288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36CA84"/>
                </a:solidFill>
                <a:latin typeface="맑은 고딕" pitchFamily="50" charset="-127"/>
                <a:ea typeface="맑은 고딕" pitchFamily="50" charset="-127"/>
              </a:rPr>
              <a:t>외국어 및 기타자격사항</a:t>
            </a:r>
          </a:p>
          <a:p>
            <a:pPr marL="568325" lvl="1" indent="-284163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  <a:defRPr/>
            </a:pPr>
            <a:endParaRPr lang="en-US" altLang="ko-KR" sz="1600" b="1" kern="0" dirty="0">
              <a:solidFill>
                <a:srgbClr val="36CA84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36CA84"/>
                </a:solidFill>
                <a:latin typeface="맑은 고딕" pitchFamily="50" charset="-127"/>
                <a:ea typeface="맑은 고딕" pitchFamily="50" charset="-127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  <a:endParaRPr lang="ko-KR" altLang="en-US" dirty="0"/>
          </a:p>
        </p:txBody>
      </p:sp>
      <p:grpSp>
        <p:nvGrpSpPr>
          <p:cNvPr id="37" name="그룹 36"/>
          <p:cNvGrpSpPr/>
          <p:nvPr/>
        </p:nvGrpSpPr>
        <p:grpSpPr>
          <a:xfrm>
            <a:off x="571472" y="1928802"/>
            <a:ext cx="8001056" cy="1676400"/>
            <a:chOff x="571472" y="1928802"/>
            <a:chExt cx="8001056" cy="1676400"/>
          </a:xfrm>
        </p:grpSpPr>
        <p:sp>
          <p:nvSpPr>
            <p:cNvPr id="231428" name="AutoShape 4"/>
            <p:cNvSpPr>
              <a:spLocks noChangeArrowheads="1"/>
            </p:cNvSpPr>
            <p:nvPr/>
          </p:nvSpPr>
          <p:spPr bwMode="auto">
            <a:xfrm>
              <a:off x="2059016" y="1949440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B6ECD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071802" y="2105249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071802" y="2631507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071802" y="3119425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5500694" y="2081991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rgbClr val="7FDDB0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00694" y="2608249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rgbClr val="7FDDB0"/>
                </a:solidFill>
              </a:endParaRP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571472" y="1928802"/>
              <a:ext cx="1285884" cy="1666866"/>
            </a:xfrm>
            <a:prstGeom prst="roundRect">
              <a:avLst/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231432" name="Text Box 8"/>
            <p:cNvSpPr txBox="1">
              <a:spLocks noChangeArrowheads="1"/>
            </p:cNvSpPr>
            <p:nvPr/>
          </p:nvSpPr>
          <p:spPr bwMode="auto">
            <a:xfrm>
              <a:off x="825526" y="2571744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231433" name="Text Box 9"/>
            <p:cNvSpPr txBox="1">
              <a:spLocks noChangeArrowheads="1"/>
            </p:cNvSpPr>
            <p:nvPr/>
          </p:nvSpPr>
          <p:spPr bwMode="auto">
            <a:xfrm>
              <a:off x="3159096" y="2145345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rgbClr val="7FDDB0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7FDDB0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7FDDB0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rgbClr val="7FDDB0"/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rgbClr val="7FDDB0"/>
                </a:solidFill>
                <a:latin typeface="+mn-ea"/>
              </a:endParaRPr>
            </a:p>
          </p:txBody>
        </p:sp>
        <p:sp>
          <p:nvSpPr>
            <p:cNvPr id="231434" name="Text Box 10"/>
            <p:cNvSpPr txBox="1">
              <a:spLocks noChangeArrowheads="1"/>
            </p:cNvSpPr>
            <p:nvPr/>
          </p:nvSpPr>
          <p:spPr bwMode="auto">
            <a:xfrm>
              <a:off x="3144809" y="2671603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7FDDB0"/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rgbClr val="7FDDB0"/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231435" name="Text Box 11"/>
            <p:cNvSpPr txBox="1">
              <a:spLocks noChangeArrowheads="1"/>
            </p:cNvSpPr>
            <p:nvPr/>
          </p:nvSpPr>
          <p:spPr bwMode="auto">
            <a:xfrm>
              <a:off x="5651471" y="213967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7FDDB0"/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231436" name="Text Box 12"/>
            <p:cNvSpPr txBox="1">
              <a:spLocks noChangeArrowheads="1"/>
            </p:cNvSpPr>
            <p:nvPr/>
          </p:nvSpPr>
          <p:spPr bwMode="auto">
            <a:xfrm>
              <a:off x="5651471" y="268271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7FDDB0"/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231437" name="Text Box 13"/>
            <p:cNvSpPr txBox="1">
              <a:spLocks noChangeArrowheads="1"/>
            </p:cNvSpPr>
            <p:nvPr/>
          </p:nvSpPr>
          <p:spPr bwMode="auto">
            <a:xfrm>
              <a:off x="3073371" y="3182779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rgbClr val="7FDDB0"/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rgbClr val="7FDDB0"/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rgbClr val="7FDDB0"/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rgbClr val="7FDDB0"/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rgbClr val="7FDDB0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7FDDB0"/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rgbClr val="7FDDB0"/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231438" name="Text Box 14"/>
            <p:cNvSpPr txBox="1">
              <a:spLocks noChangeArrowheads="1"/>
            </p:cNvSpPr>
            <p:nvPr/>
          </p:nvSpPr>
          <p:spPr bwMode="auto">
            <a:xfrm>
              <a:off x="2216361" y="214534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39" name="Text Box 15"/>
            <p:cNvSpPr txBox="1">
              <a:spLocks noChangeArrowheads="1"/>
            </p:cNvSpPr>
            <p:nvPr/>
          </p:nvSpPr>
          <p:spPr bwMode="auto">
            <a:xfrm>
              <a:off x="2197311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231440" name="Text Box 16"/>
            <p:cNvSpPr txBox="1">
              <a:spLocks noChangeArrowheads="1"/>
            </p:cNvSpPr>
            <p:nvPr/>
          </p:nvSpPr>
          <p:spPr bwMode="auto">
            <a:xfrm>
              <a:off x="2235411" y="3182779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231441" name="Text Box 17"/>
            <p:cNvSpPr txBox="1">
              <a:spLocks noChangeArrowheads="1"/>
            </p:cNvSpPr>
            <p:nvPr/>
          </p:nvSpPr>
          <p:spPr bwMode="auto">
            <a:xfrm>
              <a:off x="4700475" y="214534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42" name="Text Box 18"/>
            <p:cNvSpPr txBox="1">
              <a:spLocks noChangeArrowheads="1"/>
            </p:cNvSpPr>
            <p:nvPr/>
          </p:nvSpPr>
          <p:spPr bwMode="auto">
            <a:xfrm>
              <a:off x="4700475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71472" y="4071942"/>
            <a:ext cx="8001056" cy="1666866"/>
            <a:chOff x="571472" y="4071942"/>
            <a:chExt cx="8001056" cy="1666866"/>
          </a:xfrm>
        </p:grpSpPr>
        <p:sp>
          <p:nvSpPr>
            <p:cNvPr id="47" name="AutoShape 4"/>
            <p:cNvSpPr>
              <a:spLocks noChangeArrowheads="1"/>
            </p:cNvSpPr>
            <p:nvPr/>
          </p:nvSpPr>
          <p:spPr bwMode="auto">
            <a:xfrm>
              <a:off x="571472" y="4071942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B6ECD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1444" name="AutoShape 20"/>
            <p:cNvSpPr>
              <a:spLocks noChangeArrowheads="1"/>
            </p:cNvSpPr>
            <p:nvPr/>
          </p:nvSpPr>
          <p:spPr bwMode="auto">
            <a:xfrm>
              <a:off x="698471" y="495460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7FDDB0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5" name="AutoShape 21"/>
            <p:cNvSpPr>
              <a:spLocks noChangeArrowheads="1"/>
            </p:cNvSpPr>
            <p:nvPr/>
          </p:nvSpPr>
          <p:spPr bwMode="auto">
            <a:xfrm>
              <a:off x="698471" y="426880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231446" name="AutoShape 22"/>
            <p:cNvSpPr>
              <a:spLocks noChangeArrowheads="1"/>
            </p:cNvSpPr>
            <p:nvPr/>
          </p:nvSpPr>
          <p:spPr bwMode="auto">
            <a:xfrm>
              <a:off x="1763684" y="495619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7FDDB0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7" name="AutoShape 23"/>
            <p:cNvSpPr>
              <a:spLocks noChangeArrowheads="1"/>
            </p:cNvSpPr>
            <p:nvPr/>
          </p:nvSpPr>
          <p:spPr bwMode="auto">
            <a:xfrm>
              <a:off x="1763684" y="427039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231448" name="AutoShape 24"/>
            <p:cNvSpPr>
              <a:spLocks noChangeArrowheads="1"/>
            </p:cNvSpPr>
            <p:nvPr/>
          </p:nvSpPr>
          <p:spPr bwMode="auto">
            <a:xfrm>
              <a:off x="2828896" y="495777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7FDDB0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9" name="AutoShape 25"/>
            <p:cNvSpPr>
              <a:spLocks noChangeArrowheads="1"/>
            </p:cNvSpPr>
            <p:nvPr/>
          </p:nvSpPr>
          <p:spPr bwMode="auto">
            <a:xfrm>
              <a:off x="2828896" y="427197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231450" name="AutoShape 26"/>
            <p:cNvSpPr>
              <a:spLocks noChangeArrowheads="1"/>
            </p:cNvSpPr>
            <p:nvPr/>
          </p:nvSpPr>
          <p:spPr bwMode="auto">
            <a:xfrm>
              <a:off x="3894109" y="4959365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7FDDB0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1" name="AutoShape 27"/>
            <p:cNvSpPr>
              <a:spLocks noChangeArrowheads="1"/>
            </p:cNvSpPr>
            <p:nvPr/>
          </p:nvSpPr>
          <p:spPr bwMode="auto">
            <a:xfrm>
              <a:off x="3894109" y="4273565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231452" name="AutoShape 28"/>
            <p:cNvSpPr>
              <a:spLocks noChangeArrowheads="1"/>
            </p:cNvSpPr>
            <p:nvPr/>
          </p:nvSpPr>
          <p:spPr bwMode="auto">
            <a:xfrm>
              <a:off x="4959321" y="496095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7FDDB0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3" name="AutoShape 29"/>
            <p:cNvSpPr>
              <a:spLocks noChangeArrowheads="1"/>
            </p:cNvSpPr>
            <p:nvPr/>
          </p:nvSpPr>
          <p:spPr bwMode="auto">
            <a:xfrm>
              <a:off x="4959321" y="427515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231454" name="AutoShape 30"/>
            <p:cNvSpPr>
              <a:spLocks noChangeArrowheads="1"/>
            </p:cNvSpPr>
            <p:nvPr/>
          </p:nvSpPr>
          <p:spPr bwMode="auto">
            <a:xfrm>
              <a:off x="6024534" y="496254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7FDDB0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5" name="AutoShape 31"/>
            <p:cNvSpPr>
              <a:spLocks noChangeArrowheads="1"/>
            </p:cNvSpPr>
            <p:nvPr/>
          </p:nvSpPr>
          <p:spPr bwMode="auto">
            <a:xfrm>
              <a:off x="6024534" y="427674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7286644" y="4071942"/>
              <a:ext cx="1285884" cy="1666866"/>
              <a:chOff x="7286644" y="4071942"/>
              <a:chExt cx="1285884" cy="1666866"/>
            </a:xfrm>
            <a:solidFill>
              <a:srgbClr val="D4F4E5"/>
            </a:solidFill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/>
              </a:p>
            </p:txBody>
          </p:sp>
          <p:sp>
            <p:nvSpPr>
              <p:cNvPr id="45" name="Text Box 8"/>
              <p:cNvSpPr txBox="1">
                <a:spLocks noChangeArrowheads="1"/>
              </p:cNvSpPr>
              <p:nvPr/>
            </p:nvSpPr>
            <p:spPr bwMode="auto">
              <a:xfrm>
                <a:off x="7540698" y="4674394"/>
                <a:ext cx="777777" cy="40011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사진입력</a:t>
                </a:r>
              </a:p>
              <a:p>
                <a:pPr algn="ctr"/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4cmX6cm</a:t>
                </a: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07963" y="1682750"/>
            <a:ext cx="4968875" cy="4338638"/>
            <a:chOff x="207963" y="1682750"/>
            <a:chExt cx="4968875" cy="4338638"/>
          </a:xfrm>
        </p:grpSpPr>
        <p:sp>
          <p:nvSpPr>
            <p:cNvPr id="232452" name="AutoShape 4"/>
            <p:cNvSpPr>
              <a:spLocks noChangeArrowheads="1"/>
            </p:cNvSpPr>
            <p:nvPr/>
          </p:nvSpPr>
          <p:spPr bwMode="auto">
            <a:xfrm>
              <a:off x="207963" y="1682750"/>
              <a:ext cx="4968875" cy="4338638"/>
            </a:xfrm>
            <a:prstGeom prst="roundRect">
              <a:avLst>
                <a:gd name="adj" fmla="val 2810"/>
              </a:avLst>
            </a:prstGeom>
            <a:solidFill>
              <a:srgbClr val="B6ECD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2453" name="AutoShape 5"/>
            <p:cNvSpPr>
              <a:spLocks noChangeArrowheads="1"/>
            </p:cNvSpPr>
            <p:nvPr/>
          </p:nvSpPr>
          <p:spPr bwMode="auto">
            <a:xfrm>
              <a:off x="3643313" y="5245117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4" name="AutoShape 6"/>
            <p:cNvSpPr>
              <a:spLocks noChangeArrowheads="1"/>
            </p:cNvSpPr>
            <p:nvPr/>
          </p:nvSpPr>
          <p:spPr bwMode="auto">
            <a:xfrm>
              <a:off x="2546351" y="5245117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5" name="AutoShape 7"/>
            <p:cNvSpPr>
              <a:spLocks noChangeArrowheads="1"/>
            </p:cNvSpPr>
            <p:nvPr/>
          </p:nvSpPr>
          <p:spPr bwMode="auto">
            <a:xfrm>
              <a:off x="1303338" y="5245117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56" name="AutoShape 8"/>
            <p:cNvSpPr>
              <a:spLocks noChangeArrowheads="1"/>
            </p:cNvSpPr>
            <p:nvPr/>
          </p:nvSpPr>
          <p:spPr bwMode="auto">
            <a:xfrm>
              <a:off x="280988" y="5245117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rgbClr val="D4F4E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57" name="AutoShape 9"/>
            <p:cNvSpPr>
              <a:spLocks noChangeArrowheads="1"/>
            </p:cNvSpPr>
            <p:nvPr/>
          </p:nvSpPr>
          <p:spPr bwMode="auto">
            <a:xfrm>
              <a:off x="3643313" y="4529154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8" name="AutoShape 10"/>
            <p:cNvSpPr>
              <a:spLocks noChangeArrowheads="1"/>
            </p:cNvSpPr>
            <p:nvPr/>
          </p:nvSpPr>
          <p:spPr bwMode="auto">
            <a:xfrm>
              <a:off x="2546351" y="4529154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9" name="AutoShape 11"/>
            <p:cNvSpPr>
              <a:spLocks noChangeArrowheads="1"/>
            </p:cNvSpPr>
            <p:nvPr/>
          </p:nvSpPr>
          <p:spPr bwMode="auto">
            <a:xfrm>
              <a:off x="1303338" y="4529154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0" name="AutoShape 12"/>
            <p:cNvSpPr>
              <a:spLocks noChangeArrowheads="1"/>
            </p:cNvSpPr>
            <p:nvPr/>
          </p:nvSpPr>
          <p:spPr bwMode="auto">
            <a:xfrm>
              <a:off x="280988" y="4529154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rgbClr val="D4F4E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1" name="AutoShape 13"/>
            <p:cNvSpPr>
              <a:spLocks noChangeArrowheads="1"/>
            </p:cNvSpPr>
            <p:nvPr/>
          </p:nvSpPr>
          <p:spPr bwMode="auto">
            <a:xfrm>
              <a:off x="3643313" y="3805254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2" name="AutoShape 14"/>
            <p:cNvSpPr>
              <a:spLocks noChangeArrowheads="1"/>
            </p:cNvSpPr>
            <p:nvPr/>
          </p:nvSpPr>
          <p:spPr bwMode="auto">
            <a:xfrm>
              <a:off x="2546351" y="3805254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3" name="AutoShape 15"/>
            <p:cNvSpPr>
              <a:spLocks noChangeArrowheads="1"/>
            </p:cNvSpPr>
            <p:nvPr/>
          </p:nvSpPr>
          <p:spPr bwMode="auto">
            <a:xfrm>
              <a:off x="1303338" y="3805254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4" name="AutoShape 16"/>
            <p:cNvSpPr>
              <a:spLocks noChangeArrowheads="1"/>
            </p:cNvSpPr>
            <p:nvPr/>
          </p:nvSpPr>
          <p:spPr bwMode="auto">
            <a:xfrm>
              <a:off x="280988" y="3805254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rgbClr val="D4F4E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5" name="AutoShape 17"/>
            <p:cNvSpPr>
              <a:spLocks noChangeArrowheads="1"/>
            </p:cNvSpPr>
            <p:nvPr/>
          </p:nvSpPr>
          <p:spPr bwMode="auto">
            <a:xfrm>
              <a:off x="3643313" y="3084529"/>
              <a:ext cx="146208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6" name="AutoShape 18"/>
            <p:cNvSpPr>
              <a:spLocks noChangeArrowheads="1"/>
            </p:cNvSpPr>
            <p:nvPr/>
          </p:nvSpPr>
          <p:spPr bwMode="auto">
            <a:xfrm>
              <a:off x="2546351" y="3084529"/>
              <a:ext cx="102393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7" name="AutoShape 19"/>
            <p:cNvSpPr>
              <a:spLocks noChangeArrowheads="1"/>
            </p:cNvSpPr>
            <p:nvPr/>
          </p:nvSpPr>
          <p:spPr bwMode="auto">
            <a:xfrm>
              <a:off x="1303338" y="3084529"/>
              <a:ext cx="1171575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8" name="AutoShape 20"/>
            <p:cNvSpPr>
              <a:spLocks noChangeArrowheads="1"/>
            </p:cNvSpPr>
            <p:nvPr/>
          </p:nvSpPr>
          <p:spPr bwMode="auto">
            <a:xfrm>
              <a:off x="280988" y="3084529"/>
              <a:ext cx="950913" cy="614363"/>
            </a:xfrm>
            <a:prstGeom prst="roundRect">
              <a:avLst>
                <a:gd name="adj" fmla="val 16667"/>
              </a:avLst>
            </a:prstGeom>
            <a:solidFill>
              <a:srgbClr val="D4F4E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9" name="AutoShape 21"/>
            <p:cNvSpPr>
              <a:spLocks noChangeArrowheads="1"/>
            </p:cNvSpPr>
            <p:nvPr/>
          </p:nvSpPr>
          <p:spPr bwMode="auto">
            <a:xfrm>
              <a:off x="3643313" y="2368567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70" name="AutoShape 22"/>
            <p:cNvSpPr>
              <a:spLocks noChangeArrowheads="1"/>
            </p:cNvSpPr>
            <p:nvPr/>
          </p:nvSpPr>
          <p:spPr bwMode="auto">
            <a:xfrm>
              <a:off x="2546351" y="2368567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71" name="AutoShape 23"/>
            <p:cNvSpPr>
              <a:spLocks noChangeArrowheads="1"/>
            </p:cNvSpPr>
            <p:nvPr/>
          </p:nvSpPr>
          <p:spPr bwMode="auto">
            <a:xfrm>
              <a:off x="1303338" y="2368567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72" name="AutoShape 24"/>
            <p:cNvSpPr>
              <a:spLocks noChangeArrowheads="1"/>
            </p:cNvSpPr>
            <p:nvPr/>
          </p:nvSpPr>
          <p:spPr bwMode="auto">
            <a:xfrm>
              <a:off x="280988" y="2368567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rgbClr val="D4F4E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2473" name="AutoShape 25"/>
            <p:cNvSpPr>
              <a:spLocks noChangeArrowheads="1"/>
            </p:cNvSpPr>
            <p:nvPr/>
          </p:nvSpPr>
          <p:spPr bwMode="auto">
            <a:xfrm>
              <a:off x="3679559" y="1857381"/>
              <a:ext cx="1425841" cy="438161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비고</a:t>
              </a:r>
            </a:p>
          </p:txBody>
        </p:sp>
        <p:sp>
          <p:nvSpPr>
            <p:cNvPr id="232474" name="AutoShape 26"/>
            <p:cNvSpPr>
              <a:spLocks noChangeArrowheads="1"/>
            </p:cNvSpPr>
            <p:nvPr/>
          </p:nvSpPr>
          <p:spPr bwMode="auto">
            <a:xfrm>
              <a:off x="2571735" y="1857381"/>
              <a:ext cx="998553" cy="438161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연령</a:t>
              </a:r>
            </a:p>
          </p:txBody>
        </p:sp>
        <p:sp>
          <p:nvSpPr>
            <p:cNvPr id="232475" name="AutoShape 27"/>
            <p:cNvSpPr>
              <a:spLocks noChangeArrowheads="1"/>
            </p:cNvSpPr>
            <p:nvPr/>
          </p:nvSpPr>
          <p:spPr bwMode="auto">
            <a:xfrm>
              <a:off x="1332383" y="1857381"/>
              <a:ext cx="1142530" cy="438161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성명</a:t>
              </a:r>
            </a:p>
          </p:txBody>
        </p:sp>
        <p:sp>
          <p:nvSpPr>
            <p:cNvPr id="232476" name="AutoShape 28"/>
            <p:cNvSpPr>
              <a:spLocks noChangeArrowheads="1"/>
            </p:cNvSpPr>
            <p:nvPr/>
          </p:nvSpPr>
          <p:spPr bwMode="auto">
            <a:xfrm>
              <a:off x="304563" y="1857381"/>
              <a:ext cx="927338" cy="438161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관계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364163" y="2805123"/>
            <a:ext cx="3600450" cy="2195513"/>
            <a:chOff x="5364163" y="2805123"/>
            <a:chExt cx="3600450" cy="2195513"/>
          </a:xfrm>
        </p:grpSpPr>
        <p:sp>
          <p:nvSpPr>
            <p:cNvPr id="232477" name="AutoShape 29"/>
            <p:cNvSpPr>
              <a:spLocks noChangeArrowheads="1"/>
            </p:cNvSpPr>
            <p:nvPr/>
          </p:nvSpPr>
          <p:spPr bwMode="auto">
            <a:xfrm>
              <a:off x="5364163" y="2805123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rgbClr val="B6ECD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32478" name="AutoShape 30"/>
            <p:cNvSpPr>
              <a:spLocks noChangeArrowheads="1"/>
            </p:cNvSpPr>
            <p:nvPr/>
          </p:nvSpPr>
          <p:spPr bwMode="auto">
            <a:xfrm>
              <a:off x="5430838" y="2897198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232479" name="AutoShape 31"/>
            <p:cNvSpPr>
              <a:spLocks noChangeArrowheads="1"/>
            </p:cNvSpPr>
            <p:nvPr/>
          </p:nvSpPr>
          <p:spPr bwMode="auto">
            <a:xfrm>
              <a:off x="6583363" y="2897198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232480" name="AutoShape 32"/>
            <p:cNvSpPr>
              <a:spLocks noChangeArrowheads="1"/>
            </p:cNvSpPr>
            <p:nvPr/>
          </p:nvSpPr>
          <p:spPr bwMode="auto">
            <a:xfrm>
              <a:off x="5430838" y="3592523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232481" name="AutoShape 33"/>
            <p:cNvSpPr>
              <a:spLocks noChangeArrowheads="1"/>
            </p:cNvSpPr>
            <p:nvPr/>
          </p:nvSpPr>
          <p:spPr bwMode="auto">
            <a:xfrm>
              <a:off x="6583363" y="3592523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232482" name="AutoShape 34"/>
            <p:cNvSpPr>
              <a:spLocks noChangeArrowheads="1"/>
            </p:cNvSpPr>
            <p:nvPr/>
          </p:nvSpPr>
          <p:spPr bwMode="auto">
            <a:xfrm>
              <a:off x="5430838" y="4294198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232483" name="AutoShape 35"/>
            <p:cNvSpPr>
              <a:spLocks noChangeArrowheads="1"/>
            </p:cNvSpPr>
            <p:nvPr/>
          </p:nvSpPr>
          <p:spPr bwMode="auto">
            <a:xfrm>
              <a:off x="6583363" y="4294198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35" name="AutoShape 32"/>
            <p:cNvSpPr>
              <a:spLocks noChangeArrowheads="1"/>
            </p:cNvSpPr>
            <p:nvPr/>
          </p:nvSpPr>
          <p:spPr bwMode="auto">
            <a:xfrm>
              <a:off x="5430838" y="3602043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7FDDB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727075" y="1493838"/>
            <a:ext cx="5500688" cy="4824413"/>
            <a:chOff x="727075" y="1493838"/>
            <a:chExt cx="5500688" cy="4824413"/>
          </a:xfrm>
        </p:grpSpPr>
        <p:sp>
          <p:nvSpPr>
            <p:cNvPr id="233479" name="Rectangle 7"/>
            <p:cNvSpPr>
              <a:spLocks noChangeArrowheads="1"/>
            </p:cNvSpPr>
            <p:nvPr/>
          </p:nvSpPr>
          <p:spPr bwMode="auto">
            <a:xfrm>
              <a:off x="1258888" y="1493838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FDDB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1" name="Oval 9"/>
            <p:cNvSpPr>
              <a:spLocks noChangeArrowheads="1"/>
            </p:cNvSpPr>
            <p:nvPr/>
          </p:nvSpPr>
          <p:spPr bwMode="auto">
            <a:xfrm>
              <a:off x="749300" y="1700230"/>
              <a:ext cx="981075" cy="981075"/>
            </a:xfrm>
            <a:prstGeom prst="ellipse">
              <a:avLst/>
            </a:prstGeom>
            <a:solidFill>
              <a:srgbClr val="7FDDB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2" name="Text Box 10"/>
            <p:cNvSpPr txBox="1">
              <a:spLocks noChangeArrowheads="1"/>
            </p:cNvSpPr>
            <p:nvPr/>
          </p:nvSpPr>
          <p:spPr bwMode="auto">
            <a:xfrm>
              <a:off x="727075" y="2076308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86" name="Rectangle 14"/>
            <p:cNvSpPr>
              <a:spLocks noChangeArrowheads="1"/>
            </p:cNvSpPr>
            <p:nvPr/>
          </p:nvSpPr>
          <p:spPr bwMode="auto">
            <a:xfrm>
              <a:off x="1258888" y="4878388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FDDB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8" name="Oval 16"/>
            <p:cNvSpPr>
              <a:spLocks noChangeArrowheads="1"/>
            </p:cNvSpPr>
            <p:nvPr/>
          </p:nvSpPr>
          <p:spPr bwMode="auto">
            <a:xfrm>
              <a:off x="757238" y="5092718"/>
              <a:ext cx="979487" cy="979488"/>
            </a:xfrm>
            <a:prstGeom prst="ellipse">
              <a:avLst/>
            </a:prstGeom>
            <a:solidFill>
              <a:srgbClr val="7FDDB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9" name="Text Box 17"/>
            <p:cNvSpPr txBox="1">
              <a:spLocks noChangeArrowheads="1"/>
            </p:cNvSpPr>
            <p:nvPr/>
          </p:nvSpPr>
          <p:spPr bwMode="auto">
            <a:xfrm>
              <a:off x="735013" y="5468795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2" name="Rectangle 20"/>
            <p:cNvSpPr>
              <a:spLocks noChangeArrowheads="1"/>
            </p:cNvSpPr>
            <p:nvPr/>
          </p:nvSpPr>
          <p:spPr bwMode="auto">
            <a:xfrm>
              <a:off x="1258888" y="3149601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FDDB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4" name="Oval 22"/>
            <p:cNvSpPr>
              <a:spLocks noChangeArrowheads="1"/>
            </p:cNvSpPr>
            <p:nvPr/>
          </p:nvSpPr>
          <p:spPr bwMode="auto">
            <a:xfrm>
              <a:off x="757238" y="3365518"/>
              <a:ext cx="979487" cy="979488"/>
            </a:xfrm>
            <a:prstGeom prst="ellipse">
              <a:avLst/>
            </a:prstGeom>
            <a:solidFill>
              <a:srgbClr val="7FDDB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5" name="Text Box 23"/>
            <p:cNvSpPr txBox="1">
              <a:spLocks noChangeArrowheads="1"/>
            </p:cNvSpPr>
            <p:nvPr/>
          </p:nvSpPr>
          <p:spPr bwMode="auto">
            <a:xfrm>
              <a:off x="735013" y="3741595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6" name="Text Box 24"/>
            <p:cNvSpPr txBox="1">
              <a:spLocks noChangeArrowheads="1"/>
            </p:cNvSpPr>
            <p:nvPr/>
          </p:nvSpPr>
          <p:spPr bwMode="auto">
            <a:xfrm>
              <a:off x="1835150" y="2084245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3497" name="Text Box 25"/>
            <p:cNvSpPr txBox="1">
              <a:spLocks noChangeArrowheads="1"/>
            </p:cNvSpPr>
            <p:nvPr/>
          </p:nvSpPr>
          <p:spPr bwMode="auto">
            <a:xfrm>
              <a:off x="1835150" y="3741595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3498" name="Text Box 26"/>
            <p:cNvSpPr txBox="1">
              <a:spLocks noChangeArrowheads="1"/>
            </p:cNvSpPr>
            <p:nvPr/>
          </p:nvSpPr>
          <p:spPr bwMode="auto">
            <a:xfrm>
              <a:off x="1835150" y="5468795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sp>
        <p:nvSpPr>
          <p:cNvPr id="233499" name="AutoShape 27"/>
          <p:cNvSpPr>
            <a:spLocks noChangeArrowheads="1"/>
          </p:cNvSpPr>
          <p:nvPr/>
        </p:nvSpPr>
        <p:spPr bwMode="auto">
          <a:xfrm>
            <a:off x="6429388" y="1457325"/>
            <a:ext cx="1977994" cy="4876802"/>
          </a:xfrm>
          <a:prstGeom prst="roundRect">
            <a:avLst>
              <a:gd name="adj" fmla="val 16667"/>
            </a:avLst>
          </a:prstGeom>
          <a:solidFill>
            <a:srgbClr val="B6E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lt1"/>
              </a:solidFill>
            </a:endParaRPr>
          </a:p>
        </p:txBody>
      </p:sp>
      <p:sp>
        <p:nvSpPr>
          <p:cNvPr id="233500" name="Text Box 28"/>
          <p:cNvSpPr txBox="1">
            <a:spLocks noChangeArrowheads="1"/>
          </p:cNvSpPr>
          <p:nvPr/>
        </p:nvSpPr>
        <p:spPr bwMode="auto">
          <a:xfrm>
            <a:off x="6734173" y="3716338"/>
            <a:ext cx="1368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 입력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sp>
        <p:nvSpPr>
          <p:cNvPr id="234516" name="AutoShape 20"/>
          <p:cNvSpPr>
            <a:spLocks noChangeArrowheads="1"/>
          </p:cNvSpPr>
          <p:nvPr/>
        </p:nvSpPr>
        <p:spPr bwMode="auto">
          <a:xfrm>
            <a:off x="6100763" y="5003800"/>
            <a:ext cx="2586037" cy="1476375"/>
          </a:xfrm>
          <a:prstGeom prst="roundRect">
            <a:avLst>
              <a:gd name="adj" fmla="val 8819"/>
            </a:avLst>
          </a:prstGeom>
          <a:solidFill>
            <a:srgbClr val="7FDDB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 dirty="0">
              <a:solidFill>
                <a:schemeClr val="accent3">
                  <a:lumMod val="40000"/>
                  <a:lumOff val="60000"/>
                </a:schemeClr>
              </a:solidFill>
              <a:latin typeface="+mn-ea"/>
            </a:endParaRPr>
          </a:p>
        </p:txBody>
      </p:sp>
      <p:sp>
        <p:nvSpPr>
          <p:cNvPr id="234517" name="AutoShape 21"/>
          <p:cNvSpPr>
            <a:spLocks noChangeArrowheads="1"/>
          </p:cNvSpPr>
          <p:nvPr/>
        </p:nvSpPr>
        <p:spPr bwMode="auto">
          <a:xfrm>
            <a:off x="6167438" y="5080000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TOEIC</a:t>
            </a:r>
          </a:p>
        </p:txBody>
      </p:sp>
      <p:sp>
        <p:nvSpPr>
          <p:cNvPr id="234518" name="AutoShape 22"/>
          <p:cNvSpPr>
            <a:spLocks noChangeArrowheads="1"/>
          </p:cNvSpPr>
          <p:nvPr/>
        </p:nvSpPr>
        <p:spPr bwMode="auto">
          <a:xfrm>
            <a:off x="7177088" y="5080000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234519" name="AutoShape 23"/>
          <p:cNvSpPr>
            <a:spLocks noChangeArrowheads="1"/>
          </p:cNvSpPr>
          <p:nvPr/>
        </p:nvSpPr>
        <p:spPr bwMode="auto">
          <a:xfrm>
            <a:off x="6167438" y="5546725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TOFEL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4520" name="AutoShape 24"/>
          <p:cNvSpPr>
            <a:spLocks noChangeArrowheads="1"/>
          </p:cNvSpPr>
          <p:nvPr/>
        </p:nvSpPr>
        <p:spPr bwMode="auto">
          <a:xfrm>
            <a:off x="7177088" y="5546725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234521" name="AutoShape 25"/>
          <p:cNvSpPr>
            <a:spLocks noChangeArrowheads="1"/>
          </p:cNvSpPr>
          <p:nvPr/>
        </p:nvSpPr>
        <p:spPr bwMode="auto">
          <a:xfrm>
            <a:off x="6167438" y="6011863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TEPS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4522" name="AutoShape 26"/>
          <p:cNvSpPr>
            <a:spLocks noChangeArrowheads="1"/>
          </p:cNvSpPr>
          <p:nvPr/>
        </p:nvSpPr>
        <p:spPr bwMode="auto">
          <a:xfrm>
            <a:off x="7177088" y="6011863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714348" y="2428868"/>
            <a:ext cx="7572428" cy="2143140"/>
            <a:chOff x="714348" y="2428868"/>
            <a:chExt cx="7572428" cy="2143140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714348" y="242886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B6E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857224" y="3071810"/>
              <a:ext cx="1928826" cy="1381114"/>
            </a:xfrm>
            <a:prstGeom prst="roundRect">
              <a:avLst>
                <a:gd name="adj" fmla="val 9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857224" y="2571744"/>
              <a:ext cx="1928826" cy="404804"/>
            </a:xfrm>
            <a:prstGeom prst="roundRect">
              <a:avLst>
                <a:gd name="adj" fmla="val 217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4508" name="Text Box 12"/>
            <p:cNvSpPr txBox="1">
              <a:spLocks noChangeArrowheads="1"/>
            </p:cNvSpPr>
            <p:nvPr/>
          </p:nvSpPr>
          <p:spPr bwMode="auto">
            <a:xfrm>
              <a:off x="1428728" y="264318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1357290" y="350043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3428992" y="242886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B6E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3571868" y="3071810"/>
              <a:ext cx="1928826" cy="1381114"/>
            </a:xfrm>
            <a:prstGeom prst="roundRect">
              <a:avLst>
                <a:gd name="adj" fmla="val 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3571868" y="257174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>
              <a:off x="4143372" y="264318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6" name="Text Box 13"/>
            <p:cNvSpPr txBox="1">
              <a:spLocks noChangeArrowheads="1"/>
            </p:cNvSpPr>
            <p:nvPr/>
          </p:nvSpPr>
          <p:spPr bwMode="auto">
            <a:xfrm>
              <a:off x="4071934" y="350043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6072198" y="242886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B6E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6215074" y="3071810"/>
              <a:ext cx="1928826" cy="1381114"/>
            </a:xfrm>
            <a:prstGeom prst="roundRect">
              <a:avLst>
                <a:gd name="adj" fmla="val 90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6215074" y="257174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6786578" y="264318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41" name="Text Box 13"/>
            <p:cNvSpPr txBox="1">
              <a:spLocks noChangeArrowheads="1"/>
            </p:cNvSpPr>
            <p:nvPr/>
          </p:nvSpPr>
          <p:spPr bwMode="auto">
            <a:xfrm>
              <a:off x="6715140" y="350043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/>
          <p:cNvGrpSpPr/>
          <p:nvPr/>
        </p:nvGrpSpPr>
        <p:grpSpPr>
          <a:xfrm>
            <a:off x="4714876" y="1428736"/>
            <a:ext cx="4143404" cy="2304256"/>
            <a:chOff x="285720" y="1428736"/>
            <a:chExt cx="4143404" cy="2304256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85720" y="1428736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8" name="직선 연결선 37"/>
            <p:cNvCxnSpPr/>
            <p:nvPr/>
          </p:nvCxnSpPr>
          <p:spPr>
            <a:xfrm flipV="1">
              <a:off x="394130" y="1855059"/>
              <a:ext cx="3892118" cy="2305"/>
            </a:xfrm>
            <a:prstGeom prst="line">
              <a:avLst/>
            </a:prstGeom>
            <a:ln w="12700">
              <a:solidFill>
                <a:srgbClr val="7FDDB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42545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2CAA6E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299720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58788" y="1963738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285720" y="4000504"/>
            <a:ext cx="4143404" cy="2304256"/>
            <a:chOff x="285720" y="4000504"/>
            <a:chExt cx="4143404" cy="2304256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285720" y="4000504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4" name="직선 연결선 43"/>
            <p:cNvCxnSpPr/>
            <p:nvPr/>
          </p:nvCxnSpPr>
          <p:spPr>
            <a:xfrm flipV="1">
              <a:off x="394130" y="4426827"/>
              <a:ext cx="3892118" cy="2305"/>
            </a:xfrm>
            <a:prstGeom prst="line">
              <a:avLst/>
            </a:prstGeom>
            <a:ln w="12700">
              <a:solidFill>
                <a:srgbClr val="7FDDB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6"/>
            <p:cNvSpPr txBox="1">
              <a:spLocks noChangeArrowheads="1"/>
            </p:cNvSpPr>
            <p:nvPr/>
          </p:nvSpPr>
          <p:spPr bwMode="auto">
            <a:xfrm>
              <a:off x="425450" y="4111473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2CAA6E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2997200" y="4111473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7" name="Text Box 8"/>
            <p:cNvSpPr txBox="1">
              <a:spLocks noChangeArrowheads="1"/>
            </p:cNvSpPr>
            <p:nvPr/>
          </p:nvSpPr>
          <p:spPr bwMode="auto">
            <a:xfrm>
              <a:off x="458788" y="4535506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85720" y="1428736"/>
            <a:ext cx="4143404" cy="2304256"/>
            <a:chOff x="285720" y="1428736"/>
            <a:chExt cx="4143404" cy="2304256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285720" y="1428736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0" name="직선 연결선 29"/>
            <p:cNvCxnSpPr/>
            <p:nvPr/>
          </p:nvCxnSpPr>
          <p:spPr>
            <a:xfrm flipV="1">
              <a:off x="394130" y="1855059"/>
              <a:ext cx="3892118" cy="2305"/>
            </a:xfrm>
            <a:prstGeom prst="line">
              <a:avLst/>
            </a:prstGeom>
            <a:ln w="12700">
              <a:solidFill>
                <a:srgbClr val="7FDDB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526" name="Text Box 6"/>
            <p:cNvSpPr txBox="1">
              <a:spLocks noChangeArrowheads="1"/>
            </p:cNvSpPr>
            <p:nvPr/>
          </p:nvSpPr>
          <p:spPr bwMode="auto">
            <a:xfrm>
              <a:off x="42545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2CAA6E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235527" name="Text Box 7"/>
            <p:cNvSpPr txBox="1">
              <a:spLocks noChangeArrowheads="1"/>
            </p:cNvSpPr>
            <p:nvPr/>
          </p:nvSpPr>
          <p:spPr bwMode="auto">
            <a:xfrm>
              <a:off x="299720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235528" name="Text Box 8"/>
            <p:cNvSpPr txBox="1">
              <a:spLocks noChangeArrowheads="1"/>
            </p:cNvSpPr>
            <p:nvPr/>
          </p:nvSpPr>
          <p:spPr bwMode="auto">
            <a:xfrm>
              <a:off x="458788" y="1963738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4714876" y="4000504"/>
            <a:ext cx="4143404" cy="2304256"/>
            <a:chOff x="4714876" y="4000504"/>
            <a:chExt cx="4143404" cy="2304256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4714876" y="4000504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B6E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643570" y="4184847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643570" y="4688285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5643570" y="5188351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5643570" y="5688417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5541" name="Text Box 21"/>
            <p:cNvSpPr txBox="1">
              <a:spLocks noChangeArrowheads="1"/>
            </p:cNvSpPr>
            <p:nvPr/>
          </p:nvSpPr>
          <p:spPr bwMode="auto">
            <a:xfrm>
              <a:off x="5689629" y="4286256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육군</a:t>
              </a:r>
            </a:p>
          </p:txBody>
        </p:sp>
        <p:sp>
          <p:nvSpPr>
            <p:cNvPr id="235542" name="Text Box 22"/>
            <p:cNvSpPr txBox="1">
              <a:spLocks noChangeArrowheads="1"/>
            </p:cNvSpPr>
            <p:nvPr/>
          </p:nvSpPr>
          <p:spPr bwMode="auto">
            <a:xfrm>
              <a:off x="4861681" y="4286256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군      별</a:t>
              </a:r>
            </a:p>
          </p:txBody>
        </p:sp>
        <p:sp>
          <p:nvSpPr>
            <p:cNvPr id="235543" name="Text Box 23"/>
            <p:cNvSpPr txBox="1">
              <a:spLocks noChangeArrowheads="1"/>
            </p:cNvSpPr>
            <p:nvPr/>
          </p:nvSpPr>
          <p:spPr bwMode="auto">
            <a:xfrm>
              <a:off x="5689629" y="4789694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병장</a:t>
              </a:r>
            </a:p>
          </p:txBody>
        </p:sp>
        <p:sp>
          <p:nvSpPr>
            <p:cNvPr id="235544" name="Text Box 24"/>
            <p:cNvSpPr txBox="1">
              <a:spLocks noChangeArrowheads="1"/>
            </p:cNvSpPr>
            <p:nvPr/>
          </p:nvSpPr>
          <p:spPr bwMode="auto">
            <a:xfrm>
              <a:off x="4861681" y="4789694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2CAA6E"/>
                  </a:solidFill>
                  <a:latin typeface="+mn-ea"/>
                </a:rPr>
                <a:t>계      급</a:t>
              </a:r>
            </a:p>
          </p:txBody>
        </p:sp>
        <p:sp>
          <p:nvSpPr>
            <p:cNvPr id="235545" name="Text Box 25"/>
            <p:cNvSpPr txBox="1">
              <a:spLocks noChangeArrowheads="1"/>
            </p:cNvSpPr>
            <p:nvPr/>
          </p:nvSpPr>
          <p:spPr bwMode="auto">
            <a:xfrm>
              <a:off x="5689629" y="5289760"/>
              <a:ext cx="30241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∼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235546" name="Text Box 26"/>
            <p:cNvSpPr txBox="1">
              <a:spLocks noChangeArrowheads="1"/>
            </p:cNvSpPr>
            <p:nvPr/>
          </p:nvSpPr>
          <p:spPr bwMode="auto">
            <a:xfrm>
              <a:off x="4861681" y="528976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2CAA6E"/>
                  </a:solidFill>
                  <a:latin typeface="+mn-ea"/>
                </a:rPr>
                <a:t>복무기간</a:t>
              </a:r>
            </a:p>
          </p:txBody>
        </p:sp>
        <p:sp>
          <p:nvSpPr>
            <p:cNvPr id="235547" name="Text Box 27"/>
            <p:cNvSpPr txBox="1">
              <a:spLocks noChangeArrowheads="1"/>
            </p:cNvSpPr>
            <p:nvPr/>
          </p:nvSpPr>
          <p:spPr bwMode="auto">
            <a:xfrm>
              <a:off x="5689629" y="5789826"/>
              <a:ext cx="30972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필 □ 미필 □ 면제 □ 비대상</a:t>
              </a:r>
            </a:p>
          </p:txBody>
        </p:sp>
        <p:sp>
          <p:nvSpPr>
            <p:cNvPr id="235548" name="Text Box 28"/>
            <p:cNvSpPr txBox="1">
              <a:spLocks noChangeArrowheads="1"/>
            </p:cNvSpPr>
            <p:nvPr/>
          </p:nvSpPr>
          <p:spPr bwMode="auto">
            <a:xfrm>
              <a:off x="4861681" y="5789826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2CAA6E"/>
                  </a:solidFill>
                  <a:latin typeface="+mn-ea"/>
                </a:rPr>
                <a:t>제대구분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3500430" y="500042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자기소개서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000529" y="2063384"/>
            <a:ext cx="2962477" cy="18466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36CA84"/>
                </a:solidFill>
                <a:latin typeface="맑은 고딕" pitchFamily="50" charset="-127"/>
                <a:ea typeface="맑은 고딕" pitchFamily="50" charset="-127"/>
              </a:rPr>
              <a:t> 성장배경</a:t>
            </a:r>
          </a:p>
          <a:p>
            <a:pPr marL="0" marR="0" lvl="0" indent="0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36CA84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36CA84"/>
                </a:solidFill>
                <a:latin typeface="맑은 고딕" pitchFamily="50" charset="-127"/>
                <a:ea typeface="맑은 고딕" pitchFamily="50" charset="-127"/>
              </a:rPr>
              <a:t> 학교생활</a:t>
            </a:r>
          </a:p>
          <a:p>
            <a:pPr marL="568325" marR="0" lvl="1" indent="-284163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36CA84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36CA84"/>
                </a:solidFill>
                <a:latin typeface="맑은 고딕" pitchFamily="50" charset="-127"/>
                <a:ea typeface="맑은 고딕" pitchFamily="50" charset="-127"/>
              </a:rPr>
              <a:t> 해외연수 및 여행</a:t>
            </a:r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 rot="16200000">
            <a:off x="3096582" y="1961818"/>
            <a:ext cx="648072" cy="582042"/>
          </a:xfrm>
          <a:prstGeom prst="hexagon">
            <a:avLst/>
          </a:prstGeom>
          <a:solidFill>
            <a:srgbClr val="B6E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225988" y="2015684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400"/>
          </a:p>
        </p:txBody>
      </p:sp>
      <p:sp>
        <p:nvSpPr>
          <p:cNvPr id="24" name="Oval 3"/>
          <p:cNvSpPr>
            <a:spLocks noChangeArrowheads="1"/>
          </p:cNvSpPr>
          <p:nvPr/>
        </p:nvSpPr>
        <p:spPr bwMode="auto">
          <a:xfrm rot="16200000">
            <a:off x="3096582" y="2692756"/>
            <a:ext cx="648072" cy="582042"/>
          </a:xfrm>
          <a:prstGeom prst="hexagon">
            <a:avLst/>
          </a:prstGeom>
          <a:solidFill>
            <a:srgbClr val="7FD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225988" y="2746622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400"/>
          </a:p>
        </p:txBody>
      </p:sp>
      <p:sp>
        <p:nvSpPr>
          <p:cNvPr id="26" name="Oval 3"/>
          <p:cNvSpPr>
            <a:spLocks noChangeArrowheads="1"/>
          </p:cNvSpPr>
          <p:nvPr/>
        </p:nvSpPr>
        <p:spPr bwMode="auto">
          <a:xfrm rot="16200000">
            <a:off x="3096582" y="3423694"/>
            <a:ext cx="648072" cy="582042"/>
          </a:xfrm>
          <a:prstGeom prst="hexagon">
            <a:avLst/>
          </a:prstGeom>
          <a:solidFill>
            <a:srgbClr val="4CD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225988" y="3477560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2400" b="1" ker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 rot="16200000">
            <a:off x="3096583" y="4154706"/>
            <a:ext cx="648072" cy="582042"/>
          </a:xfrm>
          <a:prstGeom prst="hexagon">
            <a:avLst/>
          </a:prstGeom>
          <a:solidFill>
            <a:srgbClr val="7FD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225989" y="4208572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2400"/>
          </a:p>
        </p:txBody>
      </p:sp>
      <p:sp>
        <p:nvSpPr>
          <p:cNvPr id="30" name="Oval 3"/>
          <p:cNvSpPr>
            <a:spLocks noChangeArrowheads="1"/>
          </p:cNvSpPr>
          <p:nvPr/>
        </p:nvSpPr>
        <p:spPr bwMode="auto">
          <a:xfrm rot="16200000">
            <a:off x="3096583" y="4885645"/>
            <a:ext cx="648072" cy="582042"/>
          </a:xfrm>
          <a:prstGeom prst="hexagon">
            <a:avLst/>
          </a:prstGeom>
          <a:solidFill>
            <a:srgbClr val="B6E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225989" y="4939511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2400"/>
          </a:p>
        </p:txBody>
      </p:sp>
      <p:sp>
        <p:nvSpPr>
          <p:cNvPr id="32" name="직사각형 31"/>
          <p:cNvSpPr/>
          <p:nvPr/>
        </p:nvSpPr>
        <p:spPr>
          <a:xfrm>
            <a:off x="4000529" y="4228935"/>
            <a:ext cx="2244572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36CA84"/>
                </a:solidFill>
                <a:latin typeface="맑은 고딕" pitchFamily="50" charset="-127"/>
                <a:ea typeface="맑은 고딕" pitchFamily="50" charset="-127"/>
              </a:rPr>
              <a:t>교외활동 내역</a:t>
            </a:r>
          </a:p>
          <a:p>
            <a:pPr marL="568325" lvl="1" indent="-284163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  <a:defRPr/>
            </a:pPr>
            <a:endParaRPr lang="en-US" altLang="ko-KR" sz="1600" b="1" kern="0" dirty="0">
              <a:solidFill>
                <a:srgbClr val="36CA84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36CA84"/>
                </a:solidFill>
                <a:latin typeface="맑은 고딕" pitchFamily="50" charset="-127"/>
                <a:ea typeface="맑은 고딕" pitchFamily="50" charset="-127"/>
              </a:rPr>
              <a:t>지원동기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성장배경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474663" y="1144588"/>
            <a:ext cx="8255000" cy="5232400"/>
            <a:chOff x="474663" y="1144588"/>
            <a:chExt cx="8255000" cy="5232400"/>
          </a:xfrm>
        </p:grpSpPr>
        <p:sp>
          <p:nvSpPr>
            <p:cNvPr id="30" name="오른쪽 화살표 29"/>
            <p:cNvSpPr/>
            <p:nvPr/>
          </p:nvSpPr>
          <p:spPr>
            <a:xfrm rot="20041766">
              <a:off x="2586619" y="4370607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7574" name="Oval 6"/>
            <p:cNvSpPr>
              <a:spLocks noChangeArrowheads="1"/>
            </p:cNvSpPr>
            <p:nvPr/>
          </p:nvSpPr>
          <p:spPr bwMode="auto">
            <a:xfrm>
              <a:off x="474663" y="4325938"/>
              <a:ext cx="2051050" cy="2051050"/>
            </a:xfrm>
            <a:prstGeom prst="ellipse">
              <a:avLst/>
            </a:prstGeom>
            <a:solidFill>
              <a:srgbClr val="D4F4E5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76" name="Text Box 8"/>
            <p:cNvSpPr txBox="1">
              <a:spLocks noChangeArrowheads="1"/>
            </p:cNvSpPr>
            <p:nvPr/>
          </p:nvSpPr>
          <p:spPr bwMode="auto">
            <a:xfrm>
              <a:off x="719197" y="5254481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37584" name="Oval 16"/>
            <p:cNvSpPr>
              <a:spLocks noChangeArrowheads="1"/>
            </p:cNvSpPr>
            <p:nvPr/>
          </p:nvSpPr>
          <p:spPr bwMode="auto">
            <a:xfrm>
              <a:off x="3533775" y="2798763"/>
              <a:ext cx="2051050" cy="2051050"/>
            </a:xfrm>
            <a:prstGeom prst="ellipse">
              <a:avLst/>
            </a:prstGeom>
            <a:solidFill>
              <a:srgbClr val="B6ECD2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86" name="Text Box 18"/>
            <p:cNvSpPr txBox="1">
              <a:spLocks noChangeArrowheads="1"/>
            </p:cNvSpPr>
            <p:nvPr/>
          </p:nvSpPr>
          <p:spPr bwMode="auto">
            <a:xfrm>
              <a:off x="3787835" y="3735244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>
                <a:latin typeface="+mn-ea"/>
              </a:endParaRPr>
            </a:p>
          </p:txBody>
        </p:sp>
        <p:sp>
          <p:nvSpPr>
            <p:cNvPr id="237589" name="Oval 21"/>
            <p:cNvSpPr>
              <a:spLocks noChangeArrowheads="1"/>
            </p:cNvSpPr>
            <p:nvPr/>
          </p:nvSpPr>
          <p:spPr bwMode="auto">
            <a:xfrm>
              <a:off x="6678613" y="1144588"/>
              <a:ext cx="2051050" cy="2051050"/>
            </a:xfrm>
            <a:prstGeom prst="ellipse">
              <a:avLst/>
            </a:prstGeom>
            <a:solidFill>
              <a:srgbClr val="7FDDB0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91" name="Text Box 23"/>
            <p:cNvSpPr txBox="1">
              <a:spLocks noChangeArrowheads="1"/>
            </p:cNvSpPr>
            <p:nvPr/>
          </p:nvSpPr>
          <p:spPr bwMode="auto">
            <a:xfrm>
              <a:off x="6907272" y="2062018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1" name="오른쪽 화살표 30"/>
            <p:cNvSpPr/>
            <p:nvPr/>
          </p:nvSpPr>
          <p:spPr>
            <a:xfrm rot="20041766">
              <a:off x="5750272" y="2811524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2" name="모서리가 둥근 직사각형 31"/>
          <p:cNvSpPr/>
          <p:nvPr/>
        </p:nvSpPr>
        <p:spPr>
          <a:xfrm>
            <a:off x="6286512" y="4357694"/>
            <a:ext cx="2500330" cy="2143140"/>
          </a:xfrm>
          <a:prstGeom prst="roundRect">
            <a:avLst>
              <a:gd name="adj" fmla="val 6889"/>
            </a:avLst>
          </a:prstGeom>
          <a:solidFill>
            <a:srgbClr val="B6E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7173305" y="4500570"/>
            <a:ext cx="7876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rgbClr val="2CAA6E"/>
                </a:solidFill>
                <a:latin typeface="+mn-ea"/>
              </a:rPr>
              <a:t>성장배경</a:t>
            </a: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6479946" y="5389733"/>
            <a:ext cx="21640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내용을 입력하시오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6500826" y="4786322"/>
            <a:ext cx="2143140" cy="1588"/>
          </a:xfrm>
          <a:prstGeom prst="line">
            <a:avLst/>
          </a:prstGeom>
          <a:ln w="127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1919433"/>
            <a:ext cx="7786741" cy="1009501"/>
            <a:chOff x="714348" y="1919433"/>
            <a:chExt cx="7786741" cy="1009501"/>
          </a:xfrm>
        </p:grpSpPr>
        <p:sp>
          <p:nvSpPr>
            <p:cNvPr id="44" name="오각형 43"/>
            <p:cNvSpPr/>
            <p:nvPr/>
          </p:nvSpPr>
          <p:spPr>
            <a:xfrm flipH="1">
              <a:off x="1446427" y="1919433"/>
              <a:ext cx="7054662" cy="1009501"/>
            </a:xfrm>
            <a:prstGeom prst="homePlate">
              <a:avLst/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오각형 44"/>
            <p:cNvSpPr/>
            <p:nvPr/>
          </p:nvSpPr>
          <p:spPr>
            <a:xfrm>
              <a:off x="714348" y="1919433"/>
              <a:ext cx="1800895" cy="1009501"/>
            </a:xfrm>
            <a:prstGeom prst="homePlate">
              <a:avLst/>
            </a:prstGeom>
            <a:solidFill>
              <a:srgbClr val="7FD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Text Box 17"/>
            <p:cNvSpPr txBox="1">
              <a:spLocks noChangeArrowheads="1"/>
            </p:cNvSpPr>
            <p:nvPr/>
          </p:nvSpPr>
          <p:spPr bwMode="auto">
            <a:xfrm>
              <a:off x="2643174" y="2316154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785786" y="2285992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14348" y="3286124"/>
            <a:ext cx="7786741" cy="1009501"/>
            <a:chOff x="714348" y="3286124"/>
            <a:chExt cx="7786741" cy="1009501"/>
          </a:xfrm>
        </p:grpSpPr>
        <p:sp>
          <p:nvSpPr>
            <p:cNvPr id="50" name="오각형 49"/>
            <p:cNvSpPr/>
            <p:nvPr/>
          </p:nvSpPr>
          <p:spPr>
            <a:xfrm flipH="1">
              <a:off x="1446427" y="3286124"/>
              <a:ext cx="7054662" cy="1009501"/>
            </a:xfrm>
            <a:prstGeom prst="homePlate">
              <a:avLst/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오각형 50"/>
            <p:cNvSpPr/>
            <p:nvPr/>
          </p:nvSpPr>
          <p:spPr>
            <a:xfrm>
              <a:off x="714348" y="3286124"/>
              <a:ext cx="1800895" cy="1009501"/>
            </a:xfrm>
            <a:prstGeom prst="homePlate">
              <a:avLst/>
            </a:prstGeom>
            <a:solidFill>
              <a:srgbClr val="7FD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Text Box 17"/>
            <p:cNvSpPr txBox="1">
              <a:spLocks noChangeArrowheads="1"/>
            </p:cNvSpPr>
            <p:nvPr/>
          </p:nvSpPr>
          <p:spPr bwMode="auto">
            <a:xfrm>
              <a:off x="2643174" y="3682845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785786" y="3652683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4634077"/>
            <a:ext cx="7786741" cy="1009501"/>
            <a:chOff x="714348" y="4634077"/>
            <a:chExt cx="7786741" cy="1009501"/>
          </a:xfrm>
        </p:grpSpPr>
        <p:sp>
          <p:nvSpPr>
            <p:cNvPr id="54" name="오각형 53"/>
            <p:cNvSpPr/>
            <p:nvPr/>
          </p:nvSpPr>
          <p:spPr>
            <a:xfrm flipH="1">
              <a:off x="1446427" y="4634077"/>
              <a:ext cx="7054662" cy="1009501"/>
            </a:xfrm>
            <a:prstGeom prst="homePlate">
              <a:avLst/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오각형 54"/>
            <p:cNvSpPr/>
            <p:nvPr/>
          </p:nvSpPr>
          <p:spPr>
            <a:xfrm>
              <a:off x="714348" y="4634077"/>
              <a:ext cx="1800895" cy="1009501"/>
            </a:xfrm>
            <a:prstGeom prst="homePlate">
              <a:avLst/>
            </a:prstGeom>
            <a:solidFill>
              <a:srgbClr val="7FD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Text Box 17"/>
            <p:cNvSpPr txBox="1">
              <a:spLocks noChangeArrowheads="1"/>
            </p:cNvSpPr>
            <p:nvPr/>
          </p:nvSpPr>
          <p:spPr bwMode="auto">
            <a:xfrm>
              <a:off x="2643174" y="5030798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785786" y="5000636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425470" y="1782800"/>
            <a:ext cx="4221094" cy="4221094"/>
            <a:chOff x="425470" y="1782800"/>
            <a:chExt cx="4221094" cy="4221094"/>
          </a:xfrm>
        </p:grpSpPr>
        <p:sp>
          <p:nvSpPr>
            <p:cNvPr id="239621" name="Oval 5"/>
            <p:cNvSpPr>
              <a:spLocks noChangeArrowheads="1"/>
            </p:cNvSpPr>
            <p:nvPr/>
          </p:nvSpPr>
          <p:spPr bwMode="auto">
            <a:xfrm>
              <a:off x="528638" y="4649788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7FDD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여행</a:t>
              </a:r>
            </a:p>
          </p:txBody>
        </p:sp>
        <p:sp>
          <p:nvSpPr>
            <p:cNvPr id="239622" name="Line 6"/>
            <p:cNvSpPr>
              <a:spLocks noChangeShapeType="1"/>
            </p:cNvSpPr>
            <p:nvPr/>
          </p:nvSpPr>
          <p:spPr bwMode="auto">
            <a:xfrm>
              <a:off x="1177926" y="3424238"/>
              <a:ext cx="0" cy="1081088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3" name="Line 7"/>
            <p:cNvSpPr>
              <a:spLocks noChangeShapeType="1"/>
            </p:cNvSpPr>
            <p:nvPr/>
          </p:nvSpPr>
          <p:spPr bwMode="auto">
            <a:xfrm flipH="1">
              <a:off x="1970088" y="5354638"/>
              <a:ext cx="1079500" cy="0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4" name="Line 8"/>
            <p:cNvSpPr>
              <a:spLocks noChangeShapeType="1"/>
            </p:cNvSpPr>
            <p:nvPr/>
          </p:nvSpPr>
          <p:spPr bwMode="auto">
            <a:xfrm flipH="1">
              <a:off x="1752601" y="3857625"/>
              <a:ext cx="865188" cy="936625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grpSp>
          <p:nvGrpSpPr>
            <p:cNvPr id="42" name="그룹 41"/>
            <p:cNvGrpSpPr/>
            <p:nvPr/>
          </p:nvGrpSpPr>
          <p:grpSpPr>
            <a:xfrm>
              <a:off x="425470" y="1782800"/>
              <a:ext cx="1503324" cy="1503324"/>
              <a:chOff x="425470" y="1782800"/>
              <a:chExt cx="1503324" cy="1503324"/>
            </a:xfrm>
          </p:grpSpPr>
          <p:sp>
            <p:nvSpPr>
              <p:cNvPr id="39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7FDDB0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239633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9634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그룹 42"/>
            <p:cNvGrpSpPr/>
            <p:nvPr/>
          </p:nvGrpSpPr>
          <p:grpSpPr>
            <a:xfrm>
              <a:off x="2500298" y="2357430"/>
              <a:ext cx="1503324" cy="1503324"/>
              <a:chOff x="425470" y="1782800"/>
              <a:chExt cx="1503324" cy="1503324"/>
            </a:xfrm>
          </p:grpSpPr>
          <p:sp>
            <p:nvSpPr>
              <p:cNvPr id="44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7FDDB0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45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6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47" name="직선 연결선 46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그룹 47"/>
            <p:cNvGrpSpPr/>
            <p:nvPr/>
          </p:nvGrpSpPr>
          <p:grpSpPr>
            <a:xfrm>
              <a:off x="3143240" y="4500570"/>
              <a:ext cx="1503324" cy="1503324"/>
              <a:chOff x="425470" y="1782800"/>
              <a:chExt cx="1503324" cy="1503324"/>
            </a:xfrm>
          </p:grpSpPr>
          <p:sp>
            <p:nvSpPr>
              <p:cNvPr id="49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7FDDB0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50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1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52" name="직선 연결선 51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그룹 35"/>
          <p:cNvGrpSpPr/>
          <p:nvPr/>
        </p:nvGrpSpPr>
        <p:grpSpPr>
          <a:xfrm>
            <a:off x="4711750" y="1514476"/>
            <a:ext cx="4006780" cy="4275104"/>
            <a:chOff x="4711750" y="1514476"/>
            <a:chExt cx="4006780" cy="4275104"/>
          </a:xfrm>
        </p:grpSpPr>
        <p:sp>
          <p:nvSpPr>
            <p:cNvPr id="239642" name="Oval 26"/>
            <p:cNvSpPr>
              <a:spLocks noChangeArrowheads="1"/>
            </p:cNvSpPr>
            <p:nvPr/>
          </p:nvSpPr>
          <p:spPr bwMode="auto">
            <a:xfrm rot="10800000">
              <a:off x="7329488" y="1514476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연수</a:t>
              </a:r>
            </a:p>
          </p:txBody>
        </p:sp>
        <p:sp>
          <p:nvSpPr>
            <p:cNvPr id="239643" name="Line 27"/>
            <p:cNvSpPr>
              <a:spLocks noChangeShapeType="1"/>
            </p:cNvSpPr>
            <p:nvPr/>
          </p:nvSpPr>
          <p:spPr bwMode="auto">
            <a:xfrm rot="10800000">
              <a:off x="7978775" y="2955926"/>
              <a:ext cx="0" cy="126523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44" name="Line 28"/>
            <p:cNvSpPr>
              <a:spLocks noChangeShapeType="1"/>
            </p:cNvSpPr>
            <p:nvPr/>
          </p:nvSpPr>
          <p:spPr bwMode="auto">
            <a:xfrm rot="10800000" flipH="1">
              <a:off x="6305550" y="2563813"/>
              <a:ext cx="987425" cy="6096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4711750" y="2711494"/>
              <a:ext cx="1503324" cy="1503324"/>
              <a:chOff x="425470" y="1782800"/>
              <a:chExt cx="1503324" cy="1503324"/>
            </a:xfrm>
          </p:grpSpPr>
          <p:sp>
            <p:nvSpPr>
              <p:cNvPr id="54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55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6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57" name="직선 연결선 56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그룹 57"/>
            <p:cNvGrpSpPr/>
            <p:nvPr/>
          </p:nvGrpSpPr>
          <p:grpSpPr>
            <a:xfrm>
              <a:off x="7215206" y="4286256"/>
              <a:ext cx="1503324" cy="1503324"/>
              <a:chOff x="425470" y="1782800"/>
              <a:chExt cx="1503324" cy="1503324"/>
            </a:xfrm>
          </p:grpSpPr>
          <p:sp>
            <p:nvSpPr>
              <p:cNvPr id="59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60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1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62" name="직선 연결선 61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757236" y="2000240"/>
            <a:ext cx="3600450" cy="4287858"/>
            <a:chOff x="757236" y="2000240"/>
            <a:chExt cx="3600450" cy="4287858"/>
          </a:xfrm>
        </p:grpSpPr>
        <p:grpSp>
          <p:nvGrpSpPr>
            <p:cNvPr id="26" name="그룹 25"/>
            <p:cNvGrpSpPr/>
            <p:nvPr/>
          </p:nvGrpSpPr>
          <p:grpSpPr>
            <a:xfrm>
              <a:off x="842949" y="2143116"/>
              <a:ext cx="3429024" cy="1947066"/>
              <a:chOff x="285720" y="1428736"/>
              <a:chExt cx="4143404" cy="2304256"/>
            </a:xfrm>
          </p:grpSpPr>
          <p:sp>
            <p:nvSpPr>
              <p:cNvPr id="27" name="모서리가 둥근 직사각형 26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rgbClr val="D4F4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28" name="직선 연결선 27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rgbClr val="7FDDB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2CAA6E"/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842949" y="4196578"/>
              <a:ext cx="3429024" cy="1947066"/>
              <a:chOff x="285720" y="1428736"/>
              <a:chExt cx="4143404" cy="2304256"/>
            </a:xfrm>
          </p:grpSpPr>
          <p:sp>
            <p:nvSpPr>
              <p:cNvPr id="33" name="모서리가 둥근 직사각형 32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rgbClr val="D4F4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34" name="직선 연결선 33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rgbClr val="7FDDB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2CAA6E"/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37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sp>
          <p:nvSpPr>
            <p:cNvPr id="240654" name="AutoShape 14"/>
            <p:cNvSpPr>
              <a:spLocks noChangeArrowheads="1"/>
            </p:cNvSpPr>
            <p:nvPr/>
          </p:nvSpPr>
          <p:spPr bwMode="auto">
            <a:xfrm>
              <a:off x="757236" y="2000240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7FDDB0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4700601" y="2000240"/>
            <a:ext cx="3600450" cy="4287858"/>
            <a:chOff x="4700601" y="2000240"/>
            <a:chExt cx="3600450" cy="4287858"/>
          </a:xfrm>
        </p:grpSpPr>
        <p:grpSp>
          <p:nvGrpSpPr>
            <p:cNvPr id="38" name="그룹 37"/>
            <p:cNvGrpSpPr/>
            <p:nvPr/>
          </p:nvGrpSpPr>
          <p:grpSpPr>
            <a:xfrm>
              <a:off x="4786314" y="2143116"/>
              <a:ext cx="3429024" cy="1947066"/>
              <a:chOff x="285720" y="1428736"/>
              <a:chExt cx="4143404" cy="2304256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chemeClr val="accent3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chemeClr val="accent3">
                        <a:lumMod val="75000"/>
                      </a:schemeClr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43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4786314" y="4196578"/>
              <a:ext cx="3429024" cy="1947066"/>
              <a:chOff x="285720" y="1428736"/>
              <a:chExt cx="4143404" cy="2304256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46" name="직선 연결선 45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chemeClr val="accent3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chemeClr val="accent3">
                        <a:lumMod val="75000"/>
                      </a:schemeClr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49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sp>
          <p:nvSpPr>
            <p:cNvPr id="50" name="AutoShape 14"/>
            <p:cNvSpPr>
              <a:spLocks noChangeArrowheads="1"/>
            </p:cNvSpPr>
            <p:nvPr/>
          </p:nvSpPr>
          <p:spPr bwMode="auto">
            <a:xfrm>
              <a:off x="4700601" y="2000240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chemeClr val="accent3">
                  <a:lumMod val="40000"/>
                  <a:lumOff val="60000"/>
                </a:schemeClr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241669" name="AutoShape 5"/>
          <p:cNvSpPr>
            <a:spLocks noChangeArrowheads="1"/>
          </p:cNvSpPr>
          <p:nvPr/>
        </p:nvSpPr>
        <p:spPr bwMode="auto">
          <a:xfrm>
            <a:off x="2546350" y="1500174"/>
            <a:ext cx="4032250" cy="1081087"/>
          </a:xfrm>
          <a:prstGeom prst="roundRect">
            <a:avLst>
              <a:gd name="adj" fmla="val 9546"/>
            </a:avLst>
          </a:prstGeom>
          <a:solidFill>
            <a:srgbClr val="7FDDB0"/>
          </a:solidFill>
          <a:ln w="317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41670" name="Text Box 6"/>
          <p:cNvSpPr txBox="1">
            <a:spLocks noChangeArrowheads="1"/>
          </p:cNvSpPr>
          <p:nvPr/>
        </p:nvSpPr>
        <p:spPr bwMode="auto">
          <a:xfrm>
            <a:off x="2646363" y="1896895"/>
            <a:ext cx="381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내용을 입력하십시오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116013" y="4310047"/>
            <a:ext cx="6769100" cy="2232025"/>
            <a:chOff x="1116013" y="4310047"/>
            <a:chExt cx="6769100" cy="2232025"/>
          </a:xfrm>
        </p:grpSpPr>
        <p:sp>
          <p:nvSpPr>
            <p:cNvPr id="241666" name="AutoShape 2"/>
            <p:cNvSpPr>
              <a:spLocks noChangeArrowheads="1"/>
            </p:cNvSpPr>
            <p:nvPr/>
          </p:nvSpPr>
          <p:spPr bwMode="auto">
            <a:xfrm>
              <a:off x="1116013" y="4310047"/>
              <a:ext cx="6769100" cy="223202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7FDDB0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1671" name="Oval 7"/>
            <p:cNvSpPr>
              <a:spLocks noChangeArrowheads="1"/>
            </p:cNvSpPr>
            <p:nvPr/>
          </p:nvSpPr>
          <p:spPr bwMode="auto">
            <a:xfrm>
              <a:off x="3606800" y="4503722"/>
              <a:ext cx="1871663" cy="1871663"/>
            </a:xfrm>
            <a:prstGeom prst="ellipse">
              <a:avLst/>
            </a:prstGeom>
            <a:solidFill>
              <a:srgbClr val="B6ECD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2" name="Oval 8"/>
            <p:cNvSpPr>
              <a:spLocks noChangeArrowheads="1"/>
            </p:cNvSpPr>
            <p:nvPr/>
          </p:nvSpPr>
          <p:spPr bwMode="auto">
            <a:xfrm>
              <a:off x="5815013" y="4503722"/>
              <a:ext cx="1871662" cy="1871663"/>
            </a:xfrm>
            <a:prstGeom prst="ellipse">
              <a:avLst/>
            </a:prstGeom>
            <a:solidFill>
              <a:srgbClr val="B6ECD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3" name="Oval 9"/>
            <p:cNvSpPr>
              <a:spLocks noChangeArrowheads="1"/>
            </p:cNvSpPr>
            <p:nvPr/>
          </p:nvSpPr>
          <p:spPr bwMode="auto">
            <a:xfrm>
              <a:off x="1376363" y="4513247"/>
              <a:ext cx="1871662" cy="1871663"/>
            </a:xfrm>
            <a:prstGeom prst="ellipse">
              <a:avLst/>
            </a:prstGeom>
            <a:solidFill>
              <a:srgbClr val="B6ECD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80" name="Text Box 16"/>
            <p:cNvSpPr txBox="1">
              <a:spLocks noChangeArrowheads="1"/>
            </p:cNvSpPr>
            <p:nvPr/>
          </p:nvSpPr>
          <p:spPr bwMode="auto">
            <a:xfrm>
              <a:off x="1600200" y="5172030"/>
              <a:ext cx="1439863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1" name="Text Box 17"/>
            <p:cNvSpPr txBox="1">
              <a:spLocks noChangeArrowheads="1"/>
            </p:cNvSpPr>
            <p:nvPr/>
          </p:nvSpPr>
          <p:spPr bwMode="auto">
            <a:xfrm>
              <a:off x="3808413" y="5172030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2" name="Text Box 18"/>
            <p:cNvSpPr txBox="1">
              <a:spLocks noChangeArrowheads="1"/>
            </p:cNvSpPr>
            <p:nvPr/>
          </p:nvSpPr>
          <p:spPr bwMode="auto">
            <a:xfrm>
              <a:off x="6049963" y="5172030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</p:grpSp>
      <p:sp>
        <p:nvSpPr>
          <p:cNvPr id="20" name="아래쪽 화살표 19"/>
          <p:cNvSpPr/>
          <p:nvPr/>
        </p:nvSpPr>
        <p:spPr>
          <a:xfrm flipV="1">
            <a:off x="4143372" y="2857496"/>
            <a:ext cx="857256" cy="1143008"/>
          </a:xfrm>
          <a:prstGeom prst="downArrow">
            <a:avLst>
              <a:gd name="adj1" fmla="val 36667"/>
              <a:gd name="adj2" fmla="val 64444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텍스트를 입력하십시오</a:t>
            </a:r>
            <a:endParaRPr lang="ko-KR" altLang="en-US" dirty="0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제목을 입력하십시오</a:t>
            </a:r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</a:t>
            </a:r>
            <a:br>
              <a:rPr lang="en-US" altLang="ko-KR"/>
            </a:br>
            <a:r>
              <a:rPr lang="en-US" altLang="ko-KR"/>
              <a:t>YOU</a:t>
            </a:r>
            <a:endParaRPr lang="en-US" altLang="ko-K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9799</TotalTime>
  <Words>311</Words>
  <Application>Microsoft Office PowerPoint</Application>
  <PresentationFormat>화면 슬라이드 쇼(4:3)</PresentationFormat>
  <Paragraphs>180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THANK 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758</cp:revision>
  <dcterms:created xsi:type="dcterms:W3CDTF">2010-02-01T08:03:16Z</dcterms:created>
  <dcterms:modified xsi:type="dcterms:W3CDTF">2017-02-09T08:00:38Z</dcterms:modified>
</cp:coreProperties>
</file>