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93" r:id="rId2"/>
    <p:sldId id="299" r:id="rId3"/>
    <p:sldId id="314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297" r:id="rId16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9"/>
    </p:embeddedFont>
    <p:embeddedFont>
      <p:font typeface="맑은 고딕" panose="020B0503020000020004" pitchFamily="50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E6E1"/>
    <a:srgbClr val="6ED9D2"/>
    <a:srgbClr val="35C9BE"/>
    <a:srgbClr val="BFEFEC"/>
    <a:srgbClr val="7ADCD5"/>
    <a:srgbClr val="C86664"/>
    <a:srgbClr val="FF5050"/>
    <a:srgbClr val="FF3300"/>
    <a:srgbClr val="FFA401"/>
    <a:srgbClr val="FFE6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66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8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555776" y="4649521"/>
            <a:ext cx="5081788" cy="7888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2000" b="1" kern="1200" dirty="0"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2555776" y="2924944"/>
            <a:ext cx="5081788" cy="178937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71762" y="2143116"/>
            <a:ext cx="5629196" cy="2357454"/>
          </a:xfrm>
        </p:spPr>
        <p:txBody>
          <a:bodyPr anchor="ctr">
            <a:noAutofit/>
          </a:bodyPr>
          <a:lstStyle>
            <a:lvl1pPr algn="ctr">
              <a:defRPr sz="7200" b="0" cap="all"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496944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rgbClr val="6ED9D2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484783"/>
            <a:ext cx="8402525" cy="4925119"/>
          </a:xfrm>
        </p:spPr>
        <p:txBody>
          <a:bodyPr/>
          <a:lstStyle>
            <a:lvl1pPr algn="l"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1pPr>
            <a:lvl2pPr algn="l">
              <a:buNone/>
              <a:defRPr sz="18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algn="l">
              <a:buNone/>
              <a:defRPr sz="18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algn="l">
              <a:buNone/>
              <a:defRPr sz="18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algn="l">
              <a:buNone/>
              <a:defRPr sz="18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395536" y="111812"/>
            <a:ext cx="8352928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rgbClr val="6ED9D2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2522716" y="2770537"/>
            <a:ext cx="6192688" cy="315879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500" b="1" kern="1200" dirty="0">
                <a:solidFill>
                  <a:srgbClr val="6ED9D2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6ED9D2"/>
                </a:solidFill>
                <a:latin typeface="+mn-ea"/>
                <a:ea typeface="+mn-ea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DA3C01-A357-4C14-A743-1F6CD8D497E1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  <p:sldLayoutId id="2147483658" r:id="rId7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75016" y="2348880"/>
            <a:ext cx="849312" cy="466725"/>
          </a:xfrm>
          <a:prstGeom prst="rect">
            <a:avLst/>
          </a:prstGeom>
          <a:noFill/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>
                <a:solidFill>
                  <a:schemeClr val="bg1">
                    <a:lumMod val="75000"/>
                  </a:schemeClr>
                </a:solidFill>
              </a:rPr>
              <a:t>RESUME &amp; COVER LETTER</a:t>
            </a:r>
          </a:p>
          <a:p>
            <a:r>
              <a:rPr lang="ko-KR" altLang="en-US" dirty="0"/>
              <a:t>김</a:t>
            </a:r>
            <a:r>
              <a:rPr lang="en-US" altLang="ko-KR" dirty="0"/>
              <a:t>OO </a:t>
            </a:r>
            <a:r>
              <a:rPr lang="ko-KR" altLang="en-US" dirty="0"/>
              <a:t>입사지원서 및 자기소개서</a:t>
            </a: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이력서</a:t>
            </a:r>
            <a:r>
              <a:rPr lang="ko-KR" altLang="en-US" dirty="0"/>
              <a:t> </a:t>
            </a:r>
            <a:br>
              <a:rPr lang="en-US" altLang="ko-KR" dirty="0"/>
            </a:br>
            <a:r>
              <a:rPr lang="ko-KR" altLang="en-US" dirty="0"/>
              <a:t>및 자기소개서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8"/>
          <p:cNvSpPr txBox="1">
            <a:spLocks noChangeArrowheads="1"/>
          </p:cNvSpPr>
          <p:nvPr/>
        </p:nvSpPr>
        <p:spPr bwMode="auto">
          <a:xfrm>
            <a:off x="6286512" y="500042"/>
            <a:ext cx="12234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rgbClr val="6ED9D2"/>
                </a:solidFill>
                <a:latin typeface="+mn-ea"/>
              </a:rPr>
              <a:t>이력서</a:t>
            </a:r>
          </a:p>
        </p:txBody>
      </p:sp>
      <p:sp>
        <p:nvSpPr>
          <p:cNvPr id="18" name="막힌 원호 17"/>
          <p:cNvSpPr/>
          <p:nvPr/>
        </p:nvSpPr>
        <p:spPr bwMode="auto">
          <a:xfrm rot="16200000">
            <a:off x="3327486" y="2022673"/>
            <a:ext cx="765416" cy="705278"/>
          </a:xfrm>
          <a:prstGeom prst="blockArc">
            <a:avLst/>
          </a:prstGeom>
          <a:solidFill>
            <a:srgbClr val="BFEF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553338" y="217525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4221651" y="2187778"/>
            <a:ext cx="1487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기본 이력사항</a:t>
            </a:r>
          </a:p>
        </p:txBody>
      </p:sp>
      <p:sp>
        <p:nvSpPr>
          <p:cNvPr id="21" name="막힌 원호 20"/>
          <p:cNvSpPr/>
          <p:nvPr/>
        </p:nvSpPr>
        <p:spPr bwMode="auto">
          <a:xfrm rot="16200000">
            <a:off x="3327486" y="2879929"/>
            <a:ext cx="765416" cy="705278"/>
          </a:xfrm>
          <a:prstGeom prst="blockArc">
            <a:avLst/>
          </a:prstGeom>
          <a:solidFill>
            <a:srgbClr val="9EE6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3553338" y="3032515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4221651" y="3045034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가족 및 주거사항</a:t>
            </a:r>
          </a:p>
        </p:txBody>
      </p:sp>
      <p:sp>
        <p:nvSpPr>
          <p:cNvPr id="25" name="막힌 원호 24"/>
          <p:cNvSpPr/>
          <p:nvPr/>
        </p:nvSpPr>
        <p:spPr bwMode="auto">
          <a:xfrm rot="16200000">
            <a:off x="3327486" y="3737185"/>
            <a:ext cx="765416" cy="705278"/>
          </a:xfrm>
          <a:prstGeom prst="blockArc">
            <a:avLst/>
          </a:prstGeom>
          <a:solidFill>
            <a:srgbClr val="6ED9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3553338" y="3889771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4221651" y="3902290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학력 및 성적사항</a:t>
            </a:r>
          </a:p>
        </p:txBody>
      </p:sp>
      <p:sp>
        <p:nvSpPr>
          <p:cNvPr id="28" name="막힌 원호 27"/>
          <p:cNvSpPr/>
          <p:nvPr/>
        </p:nvSpPr>
        <p:spPr bwMode="auto">
          <a:xfrm rot="16200000">
            <a:off x="3327486" y="4622479"/>
            <a:ext cx="765416" cy="705278"/>
          </a:xfrm>
          <a:prstGeom prst="blockArc">
            <a:avLst/>
          </a:prstGeom>
          <a:solidFill>
            <a:srgbClr val="9EE6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>
              <a:defRPr/>
            </a:pPr>
            <a:endParaRPr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3553338" y="4775065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4221651" y="4787584"/>
            <a:ext cx="23807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외국어 및 기타자격사항</a:t>
            </a:r>
          </a:p>
        </p:txBody>
      </p:sp>
      <p:sp>
        <p:nvSpPr>
          <p:cNvPr id="31" name="막힌 원호 30"/>
          <p:cNvSpPr/>
          <p:nvPr/>
        </p:nvSpPr>
        <p:spPr bwMode="auto">
          <a:xfrm rot="16200000">
            <a:off x="3327486" y="5479735"/>
            <a:ext cx="765416" cy="705278"/>
          </a:xfrm>
          <a:prstGeom prst="blockArc">
            <a:avLst/>
          </a:prstGeom>
          <a:solidFill>
            <a:srgbClr val="BFEF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3553338" y="5632321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4221651" y="5644840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경력 및 병역사항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기본 이력사항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428596" y="2163754"/>
            <a:ext cx="7929618" cy="1265246"/>
            <a:chOff x="428596" y="2163754"/>
            <a:chExt cx="7929618" cy="1265246"/>
          </a:xfrm>
        </p:grpSpPr>
        <p:sp>
          <p:nvSpPr>
            <p:cNvPr id="100" name="AutoShape 4"/>
            <p:cNvSpPr>
              <a:spLocks noChangeArrowheads="1"/>
            </p:cNvSpPr>
            <p:nvPr/>
          </p:nvSpPr>
          <p:spPr bwMode="auto">
            <a:xfrm>
              <a:off x="1844702" y="2163754"/>
              <a:ext cx="6513512" cy="1265246"/>
            </a:xfrm>
            <a:prstGeom prst="roundRect">
              <a:avLst>
                <a:gd name="adj" fmla="val 7572"/>
              </a:avLst>
            </a:prstGeom>
            <a:solidFill>
              <a:srgbClr val="BFEFEC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6" name="모서리가 둥근 직사각형 105"/>
            <p:cNvSpPr/>
            <p:nvPr/>
          </p:nvSpPr>
          <p:spPr>
            <a:xfrm>
              <a:off x="428596" y="2163754"/>
              <a:ext cx="1285884" cy="1214447"/>
            </a:xfrm>
            <a:prstGeom prst="roundRect">
              <a:avLst>
                <a:gd name="adj" fmla="val 11961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107" name="Text Box 8"/>
            <p:cNvSpPr txBox="1">
              <a:spLocks noChangeArrowheads="1"/>
            </p:cNvSpPr>
            <p:nvPr/>
          </p:nvSpPr>
          <p:spPr bwMode="auto">
            <a:xfrm>
              <a:off x="682650" y="2570922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4cmX6cm</a:t>
              </a:r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2857488" y="2310202"/>
              <a:ext cx="1428760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5924538" y="2829185"/>
              <a:ext cx="2005048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108" name="Text Box 9"/>
            <p:cNvSpPr txBox="1">
              <a:spLocks noChangeArrowheads="1"/>
            </p:cNvSpPr>
            <p:nvPr/>
          </p:nvSpPr>
          <p:spPr bwMode="auto">
            <a:xfrm>
              <a:off x="2944782" y="2413775"/>
              <a:ext cx="219872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ko-KR" altLang="en-US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김 </a:t>
              </a:r>
              <a:r>
                <a:rPr lang="en-US" altLang="ko-KR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 (</a:t>
              </a:r>
              <a:r>
                <a:rPr lang="ko-KR" altLang="en-US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金 </a:t>
              </a:r>
              <a:r>
                <a:rPr lang="en-US" altLang="ko-KR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)</a:t>
              </a:r>
            </a:p>
          </p:txBody>
        </p:sp>
        <p:sp>
          <p:nvSpPr>
            <p:cNvPr id="109" name="Text Box 10"/>
            <p:cNvSpPr txBox="1">
              <a:spLocks noChangeArrowheads="1"/>
            </p:cNvSpPr>
            <p:nvPr/>
          </p:nvSpPr>
          <p:spPr bwMode="auto">
            <a:xfrm>
              <a:off x="5997545" y="2932758"/>
              <a:ext cx="8386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OOOO</a:t>
              </a:r>
              <a:r>
                <a:rPr lang="ko-KR" altLang="en-US" sz="1000" b="1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만원</a:t>
              </a:r>
            </a:p>
          </p:txBody>
        </p:sp>
        <p:sp>
          <p:nvSpPr>
            <p:cNvPr id="113" name="Text Box 14"/>
            <p:cNvSpPr txBox="1">
              <a:spLocks noChangeArrowheads="1"/>
            </p:cNvSpPr>
            <p:nvPr/>
          </p:nvSpPr>
          <p:spPr bwMode="auto">
            <a:xfrm>
              <a:off x="1982997" y="2413775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성     명</a:t>
              </a:r>
            </a:p>
          </p:txBody>
        </p:sp>
        <p:sp>
          <p:nvSpPr>
            <p:cNvPr id="114" name="Text Box 15"/>
            <p:cNvSpPr txBox="1">
              <a:spLocks noChangeArrowheads="1"/>
            </p:cNvSpPr>
            <p:nvPr/>
          </p:nvSpPr>
          <p:spPr bwMode="auto">
            <a:xfrm>
              <a:off x="5050047" y="2932758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133" name="직사각형 132"/>
            <p:cNvSpPr/>
            <p:nvPr/>
          </p:nvSpPr>
          <p:spPr>
            <a:xfrm>
              <a:off x="5913466" y="2310202"/>
              <a:ext cx="1428760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4" name="Text Box 9"/>
            <p:cNvSpPr txBox="1">
              <a:spLocks noChangeArrowheads="1"/>
            </p:cNvSpPr>
            <p:nvPr/>
          </p:nvSpPr>
          <p:spPr bwMode="auto">
            <a:xfrm>
              <a:off x="6000760" y="2413775"/>
              <a:ext cx="14843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pt-BR" altLang="ko-KR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Kim O O O O O </a:t>
              </a:r>
            </a:p>
          </p:txBody>
        </p:sp>
        <p:sp>
          <p:nvSpPr>
            <p:cNvPr id="135" name="Text Box 14"/>
            <p:cNvSpPr txBox="1">
              <a:spLocks noChangeArrowheads="1"/>
            </p:cNvSpPr>
            <p:nvPr/>
          </p:nvSpPr>
          <p:spPr bwMode="auto">
            <a:xfrm>
              <a:off x="5038975" y="2413775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영     문</a:t>
              </a: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2857488" y="2829185"/>
              <a:ext cx="1428760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43" name="Text Box 9"/>
            <p:cNvSpPr txBox="1">
              <a:spLocks noChangeArrowheads="1"/>
            </p:cNvSpPr>
            <p:nvPr/>
          </p:nvSpPr>
          <p:spPr bwMode="auto">
            <a:xfrm>
              <a:off x="2944782" y="2932758"/>
              <a:ext cx="219872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ko-KR" altLang="en-US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만 </a:t>
              </a:r>
              <a:r>
                <a:rPr lang="en-US" altLang="ko-KR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세 </a:t>
              </a:r>
              <a:endParaRPr lang="en-US" altLang="ko-KR" sz="1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44" name="Text Box 14"/>
            <p:cNvSpPr txBox="1">
              <a:spLocks noChangeArrowheads="1"/>
            </p:cNvSpPr>
            <p:nvPr/>
          </p:nvSpPr>
          <p:spPr bwMode="auto">
            <a:xfrm>
              <a:off x="1982997" y="2932758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나     이</a:t>
              </a: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428596" y="3643314"/>
            <a:ext cx="7929618" cy="1785950"/>
            <a:chOff x="428596" y="3643314"/>
            <a:chExt cx="7929618" cy="1785950"/>
          </a:xfrm>
        </p:grpSpPr>
        <p:sp>
          <p:nvSpPr>
            <p:cNvPr id="57" name="AutoShape 4"/>
            <p:cNvSpPr>
              <a:spLocks noChangeArrowheads="1"/>
            </p:cNvSpPr>
            <p:nvPr/>
          </p:nvSpPr>
          <p:spPr bwMode="auto">
            <a:xfrm>
              <a:off x="428596" y="3643314"/>
              <a:ext cx="7929618" cy="1785950"/>
            </a:xfrm>
            <a:prstGeom prst="roundRect">
              <a:avLst>
                <a:gd name="adj" fmla="val 7572"/>
              </a:avLst>
            </a:prstGeom>
            <a:solidFill>
              <a:srgbClr val="BFEFEC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3" name="직사각형 102"/>
            <p:cNvSpPr/>
            <p:nvPr/>
          </p:nvSpPr>
          <p:spPr>
            <a:xfrm>
              <a:off x="1731714" y="4307898"/>
              <a:ext cx="6197871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12" name="Text Box 13"/>
            <p:cNvSpPr txBox="1">
              <a:spLocks noChangeArrowheads="1"/>
            </p:cNvSpPr>
            <p:nvPr/>
          </p:nvSpPr>
          <p:spPr bwMode="auto">
            <a:xfrm>
              <a:off x="2155395" y="4411471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(OOO-OOO) </a:t>
              </a:r>
              <a:r>
                <a:rPr lang="ko-KR" altLang="en-US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서울시  </a:t>
              </a:r>
              <a:r>
                <a:rPr lang="en-US" altLang="ko-KR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OOO </a:t>
              </a:r>
              <a:r>
                <a:rPr lang="ko-KR" altLang="en-US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구  </a:t>
              </a:r>
              <a:r>
                <a:rPr lang="en-US" altLang="ko-KR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동 </a:t>
              </a:r>
              <a:r>
                <a:rPr lang="en-US" altLang="ko-KR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OOOO – OO</a:t>
              </a:r>
            </a:p>
          </p:txBody>
        </p:sp>
        <p:sp>
          <p:nvSpPr>
            <p:cNvPr id="115" name="Text Box 16"/>
            <p:cNvSpPr txBox="1">
              <a:spLocks noChangeArrowheads="1"/>
            </p:cNvSpPr>
            <p:nvPr/>
          </p:nvSpPr>
          <p:spPr bwMode="auto">
            <a:xfrm>
              <a:off x="857224" y="4411471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     소</a:t>
              </a:r>
            </a:p>
          </p:txBody>
        </p:sp>
        <p:sp>
          <p:nvSpPr>
            <p:cNvPr id="116" name="Text Box 17"/>
            <p:cNvSpPr txBox="1">
              <a:spLocks noChangeArrowheads="1"/>
            </p:cNvSpPr>
            <p:nvPr/>
          </p:nvSpPr>
          <p:spPr bwMode="auto">
            <a:xfrm>
              <a:off x="857224" y="3877394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주민번호</a:t>
              </a: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1731715" y="3773821"/>
              <a:ext cx="2411658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52" name="Text Box 11"/>
            <p:cNvSpPr txBox="1">
              <a:spLocks noChangeArrowheads="1"/>
            </p:cNvSpPr>
            <p:nvPr/>
          </p:nvSpPr>
          <p:spPr bwMode="auto">
            <a:xfrm>
              <a:off x="2090597" y="3877394"/>
              <a:ext cx="169389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OOOOOO-OOOOOOO</a:t>
              </a: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731714" y="4845391"/>
              <a:ext cx="6197871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4" name="Text Box 13"/>
            <p:cNvSpPr txBox="1">
              <a:spLocks noChangeArrowheads="1"/>
            </p:cNvSpPr>
            <p:nvPr/>
          </p:nvSpPr>
          <p:spPr bwMode="auto">
            <a:xfrm>
              <a:off x="2155395" y="4948964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OOOOOOOO@hanmail.net</a:t>
              </a:r>
            </a:p>
          </p:txBody>
        </p:sp>
        <p:sp>
          <p:nvSpPr>
            <p:cNvPr id="55" name="Text Box 16"/>
            <p:cNvSpPr txBox="1">
              <a:spLocks noChangeArrowheads="1"/>
            </p:cNvSpPr>
            <p:nvPr/>
          </p:nvSpPr>
          <p:spPr bwMode="auto">
            <a:xfrm>
              <a:off x="857224" y="4948964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E-mail</a:t>
              </a:r>
            </a:p>
          </p:txBody>
        </p:sp>
        <p:sp>
          <p:nvSpPr>
            <p:cNvPr id="60" name="Text Box 17"/>
            <p:cNvSpPr txBox="1">
              <a:spLocks noChangeArrowheads="1"/>
            </p:cNvSpPr>
            <p:nvPr/>
          </p:nvSpPr>
          <p:spPr bwMode="auto">
            <a:xfrm>
              <a:off x="4626203" y="3877394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생년월일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5500694" y="3773821"/>
              <a:ext cx="2411658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62" name="Text Box 11"/>
            <p:cNvSpPr txBox="1">
              <a:spLocks noChangeArrowheads="1"/>
            </p:cNvSpPr>
            <p:nvPr/>
          </p:nvSpPr>
          <p:spPr bwMode="auto">
            <a:xfrm>
              <a:off x="5859576" y="3877394"/>
              <a:ext cx="169389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+mn-ea"/>
                </a:rPr>
                <a:t>OOOO-OO-OO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가족 및 주거사항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571472" y="1876444"/>
            <a:ext cx="4143404" cy="4338638"/>
            <a:chOff x="571472" y="1876444"/>
            <a:chExt cx="4143404" cy="4338638"/>
          </a:xfrm>
        </p:grpSpPr>
        <p:sp>
          <p:nvSpPr>
            <p:cNvPr id="38" name="AutoShape 4"/>
            <p:cNvSpPr>
              <a:spLocks noChangeArrowheads="1"/>
            </p:cNvSpPr>
            <p:nvPr/>
          </p:nvSpPr>
          <p:spPr bwMode="auto">
            <a:xfrm>
              <a:off x="571472" y="1876444"/>
              <a:ext cx="4143404" cy="4338638"/>
            </a:xfrm>
            <a:prstGeom prst="roundRect">
              <a:avLst>
                <a:gd name="adj" fmla="val 2810"/>
              </a:avLst>
            </a:prstGeom>
            <a:solidFill>
              <a:srgbClr val="9EE6E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en-US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0" name="AutoShape 6"/>
            <p:cNvSpPr>
              <a:spLocks noChangeArrowheads="1"/>
            </p:cNvSpPr>
            <p:nvPr/>
          </p:nvSpPr>
          <p:spPr bwMode="auto">
            <a:xfrm>
              <a:off x="3363201" y="5438811"/>
              <a:ext cx="118776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41" name="AutoShape 7"/>
            <p:cNvSpPr>
              <a:spLocks noChangeArrowheads="1"/>
            </p:cNvSpPr>
            <p:nvPr/>
          </p:nvSpPr>
          <p:spPr bwMode="auto">
            <a:xfrm>
              <a:off x="1921306" y="5438811"/>
              <a:ext cx="1359027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42" name="AutoShape 8"/>
            <p:cNvSpPr>
              <a:spLocks noChangeArrowheads="1"/>
            </p:cNvSpPr>
            <p:nvPr/>
          </p:nvSpPr>
          <p:spPr bwMode="auto">
            <a:xfrm>
              <a:off x="735380" y="5438811"/>
              <a:ext cx="1103059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44" name="AutoShape 10"/>
            <p:cNvSpPr>
              <a:spLocks noChangeArrowheads="1"/>
            </p:cNvSpPr>
            <p:nvPr/>
          </p:nvSpPr>
          <p:spPr bwMode="auto">
            <a:xfrm>
              <a:off x="3363201" y="4722848"/>
              <a:ext cx="118776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45" name="AutoShape 11"/>
            <p:cNvSpPr>
              <a:spLocks noChangeArrowheads="1"/>
            </p:cNvSpPr>
            <p:nvPr/>
          </p:nvSpPr>
          <p:spPr bwMode="auto">
            <a:xfrm>
              <a:off x="1921306" y="4722848"/>
              <a:ext cx="1359027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46" name="AutoShape 12"/>
            <p:cNvSpPr>
              <a:spLocks noChangeArrowheads="1"/>
            </p:cNvSpPr>
            <p:nvPr/>
          </p:nvSpPr>
          <p:spPr bwMode="auto">
            <a:xfrm>
              <a:off x="735380" y="4722848"/>
              <a:ext cx="1103059" cy="609600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48" name="AutoShape 14"/>
            <p:cNvSpPr>
              <a:spLocks noChangeArrowheads="1"/>
            </p:cNvSpPr>
            <p:nvPr/>
          </p:nvSpPr>
          <p:spPr bwMode="auto">
            <a:xfrm>
              <a:off x="3363201" y="3998948"/>
              <a:ext cx="118776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49" name="AutoShape 15"/>
            <p:cNvSpPr>
              <a:spLocks noChangeArrowheads="1"/>
            </p:cNvSpPr>
            <p:nvPr/>
          </p:nvSpPr>
          <p:spPr bwMode="auto">
            <a:xfrm>
              <a:off x="1921306" y="3998948"/>
              <a:ext cx="1359027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50" name="AutoShape 16"/>
            <p:cNvSpPr>
              <a:spLocks noChangeArrowheads="1"/>
            </p:cNvSpPr>
            <p:nvPr/>
          </p:nvSpPr>
          <p:spPr bwMode="auto">
            <a:xfrm>
              <a:off x="735380" y="3998948"/>
              <a:ext cx="1103059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52" name="AutoShape 18"/>
            <p:cNvSpPr>
              <a:spLocks noChangeArrowheads="1"/>
            </p:cNvSpPr>
            <p:nvPr/>
          </p:nvSpPr>
          <p:spPr bwMode="auto">
            <a:xfrm>
              <a:off x="3363201" y="3278223"/>
              <a:ext cx="1187768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53" name="AutoShape 19"/>
            <p:cNvSpPr>
              <a:spLocks noChangeArrowheads="1"/>
            </p:cNvSpPr>
            <p:nvPr/>
          </p:nvSpPr>
          <p:spPr bwMode="auto">
            <a:xfrm>
              <a:off x="1921306" y="3278223"/>
              <a:ext cx="1359027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54" name="AutoShape 20"/>
            <p:cNvSpPr>
              <a:spLocks noChangeArrowheads="1"/>
            </p:cNvSpPr>
            <p:nvPr/>
          </p:nvSpPr>
          <p:spPr bwMode="auto">
            <a:xfrm>
              <a:off x="735380" y="3278223"/>
              <a:ext cx="1103059" cy="614363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56" name="AutoShape 22"/>
            <p:cNvSpPr>
              <a:spLocks noChangeArrowheads="1"/>
            </p:cNvSpPr>
            <p:nvPr/>
          </p:nvSpPr>
          <p:spPr bwMode="auto">
            <a:xfrm>
              <a:off x="3363201" y="2562261"/>
              <a:ext cx="118776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57" name="AutoShape 23"/>
            <p:cNvSpPr>
              <a:spLocks noChangeArrowheads="1"/>
            </p:cNvSpPr>
            <p:nvPr/>
          </p:nvSpPr>
          <p:spPr bwMode="auto">
            <a:xfrm>
              <a:off x="1921306" y="2562261"/>
              <a:ext cx="1359027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58" name="AutoShape 24"/>
            <p:cNvSpPr>
              <a:spLocks noChangeArrowheads="1"/>
            </p:cNvSpPr>
            <p:nvPr/>
          </p:nvSpPr>
          <p:spPr bwMode="auto">
            <a:xfrm>
              <a:off x="735380" y="2562261"/>
              <a:ext cx="1103059" cy="609600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60" name="AutoShape 26"/>
            <p:cNvSpPr>
              <a:spLocks noChangeArrowheads="1"/>
            </p:cNvSpPr>
            <p:nvPr/>
          </p:nvSpPr>
          <p:spPr bwMode="auto">
            <a:xfrm>
              <a:off x="3392646" y="2051075"/>
              <a:ext cx="1158321" cy="438161"/>
            </a:xfrm>
            <a:prstGeom prst="roundRect">
              <a:avLst>
                <a:gd name="adj" fmla="val 16667"/>
              </a:avLst>
            </a:prstGeom>
            <a:solidFill>
              <a:srgbClr val="6ED9D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연령</a:t>
              </a:r>
            </a:p>
          </p:txBody>
        </p:sp>
        <p:sp>
          <p:nvSpPr>
            <p:cNvPr id="61" name="AutoShape 27"/>
            <p:cNvSpPr>
              <a:spLocks noChangeArrowheads="1"/>
            </p:cNvSpPr>
            <p:nvPr/>
          </p:nvSpPr>
          <p:spPr bwMode="auto">
            <a:xfrm>
              <a:off x="1954998" y="2051075"/>
              <a:ext cx="1325335" cy="438161"/>
            </a:xfrm>
            <a:prstGeom prst="roundRect">
              <a:avLst>
                <a:gd name="adj" fmla="val 16667"/>
              </a:avLst>
            </a:prstGeom>
            <a:solidFill>
              <a:srgbClr val="6ED9D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성명</a:t>
              </a:r>
            </a:p>
          </p:txBody>
        </p:sp>
        <p:sp>
          <p:nvSpPr>
            <p:cNvPr id="62" name="AutoShape 28"/>
            <p:cNvSpPr>
              <a:spLocks noChangeArrowheads="1"/>
            </p:cNvSpPr>
            <p:nvPr/>
          </p:nvSpPr>
          <p:spPr bwMode="auto">
            <a:xfrm>
              <a:off x="762727" y="2051075"/>
              <a:ext cx="1075712" cy="438161"/>
            </a:xfrm>
            <a:prstGeom prst="roundRect">
              <a:avLst>
                <a:gd name="adj" fmla="val 16667"/>
              </a:avLst>
            </a:prstGeom>
            <a:solidFill>
              <a:srgbClr val="6ED9D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관계</a:t>
              </a: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4857752" y="3019437"/>
            <a:ext cx="3600450" cy="2195513"/>
            <a:chOff x="4857752" y="3019437"/>
            <a:chExt cx="3600450" cy="2195513"/>
          </a:xfrm>
        </p:grpSpPr>
        <p:sp>
          <p:nvSpPr>
            <p:cNvPr id="32" name="AutoShape 29"/>
            <p:cNvSpPr>
              <a:spLocks noChangeArrowheads="1"/>
            </p:cNvSpPr>
            <p:nvPr/>
          </p:nvSpPr>
          <p:spPr bwMode="auto">
            <a:xfrm>
              <a:off x="4857752" y="3019437"/>
              <a:ext cx="3600450" cy="2195513"/>
            </a:xfrm>
            <a:prstGeom prst="roundRect">
              <a:avLst>
                <a:gd name="adj" fmla="val 4894"/>
              </a:avLst>
            </a:prstGeom>
            <a:solidFill>
              <a:srgbClr val="BFEFEC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3" name="AutoShape 30"/>
            <p:cNvSpPr>
              <a:spLocks noChangeArrowheads="1"/>
            </p:cNvSpPr>
            <p:nvPr/>
          </p:nvSpPr>
          <p:spPr bwMode="auto">
            <a:xfrm>
              <a:off x="4924427" y="3111512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rgbClr val="6ED9D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결혼여부</a:t>
              </a:r>
            </a:p>
          </p:txBody>
        </p:sp>
        <p:sp>
          <p:nvSpPr>
            <p:cNvPr id="34" name="AutoShape 31"/>
            <p:cNvSpPr>
              <a:spLocks noChangeArrowheads="1"/>
            </p:cNvSpPr>
            <p:nvPr/>
          </p:nvSpPr>
          <p:spPr bwMode="auto">
            <a:xfrm>
              <a:off x="6076952" y="3111512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 혼      ■ 미 혼</a:t>
              </a:r>
            </a:p>
          </p:txBody>
        </p:sp>
        <p:sp>
          <p:nvSpPr>
            <p:cNvPr id="35" name="AutoShape 32"/>
            <p:cNvSpPr>
              <a:spLocks noChangeArrowheads="1"/>
            </p:cNvSpPr>
            <p:nvPr/>
          </p:nvSpPr>
          <p:spPr bwMode="auto">
            <a:xfrm>
              <a:off x="4924427" y="3806837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rgbClr val="6ED9D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  <p:sp>
          <p:nvSpPr>
            <p:cNvPr id="36" name="AutoShape 33"/>
            <p:cNvSpPr>
              <a:spLocks noChangeArrowheads="1"/>
            </p:cNvSpPr>
            <p:nvPr/>
          </p:nvSpPr>
          <p:spPr bwMode="auto">
            <a:xfrm>
              <a:off x="6076952" y="3806837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자택 □전세 □월세</a:t>
              </a:r>
            </a:p>
          </p:txBody>
        </p:sp>
        <p:sp>
          <p:nvSpPr>
            <p:cNvPr id="39" name="AutoShape 34"/>
            <p:cNvSpPr>
              <a:spLocks noChangeArrowheads="1"/>
            </p:cNvSpPr>
            <p:nvPr/>
          </p:nvSpPr>
          <p:spPr bwMode="auto">
            <a:xfrm>
              <a:off x="4924427" y="4508512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rgbClr val="6ED9D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보훈여부</a:t>
              </a:r>
            </a:p>
          </p:txBody>
        </p:sp>
        <p:sp>
          <p:nvSpPr>
            <p:cNvPr id="43" name="AutoShape 35"/>
            <p:cNvSpPr>
              <a:spLocks noChangeArrowheads="1"/>
            </p:cNvSpPr>
            <p:nvPr/>
          </p:nvSpPr>
          <p:spPr bwMode="auto">
            <a:xfrm>
              <a:off x="6076952" y="4508512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대 상    ■ 비 대상</a:t>
              </a:r>
            </a:p>
          </p:txBody>
        </p:sp>
        <p:sp>
          <p:nvSpPr>
            <p:cNvPr id="47" name="AutoShape 32"/>
            <p:cNvSpPr>
              <a:spLocks noChangeArrowheads="1"/>
            </p:cNvSpPr>
            <p:nvPr/>
          </p:nvSpPr>
          <p:spPr bwMode="auto">
            <a:xfrm>
              <a:off x="4924427" y="3816357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rgbClr val="6ED9D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학력 및 성적사항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857224" y="1604983"/>
            <a:ext cx="7143800" cy="4824413"/>
            <a:chOff x="857224" y="1604983"/>
            <a:chExt cx="7143800" cy="4824413"/>
          </a:xfrm>
        </p:grpSpPr>
        <p:sp>
          <p:nvSpPr>
            <p:cNvPr id="29" name="Rectangle 7"/>
            <p:cNvSpPr>
              <a:spLocks noChangeArrowheads="1"/>
            </p:cNvSpPr>
            <p:nvPr/>
          </p:nvSpPr>
          <p:spPr bwMode="auto">
            <a:xfrm>
              <a:off x="1389037" y="1604983"/>
              <a:ext cx="6611987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6ED9D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0" name="Oval 9"/>
            <p:cNvSpPr>
              <a:spLocks noChangeArrowheads="1"/>
            </p:cNvSpPr>
            <p:nvPr/>
          </p:nvSpPr>
          <p:spPr bwMode="auto">
            <a:xfrm>
              <a:off x="879449" y="1811375"/>
              <a:ext cx="981075" cy="981075"/>
            </a:xfrm>
            <a:prstGeom prst="ellipse">
              <a:avLst/>
            </a:prstGeom>
            <a:solidFill>
              <a:srgbClr val="6ED9D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1" name="Text Box 10"/>
            <p:cNvSpPr txBox="1">
              <a:spLocks noChangeArrowheads="1"/>
            </p:cNvSpPr>
            <p:nvPr/>
          </p:nvSpPr>
          <p:spPr bwMode="auto">
            <a:xfrm>
              <a:off x="857224" y="2187453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32" name="Rectangle 14"/>
            <p:cNvSpPr>
              <a:spLocks noChangeArrowheads="1"/>
            </p:cNvSpPr>
            <p:nvPr/>
          </p:nvSpPr>
          <p:spPr bwMode="auto">
            <a:xfrm>
              <a:off x="1389037" y="4989533"/>
              <a:ext cx="6611987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6ED9D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3" name="Oval 16"/>
            <p:cNvSpPr>
              <a:spLocks noChangeArrowheads="1"/>
            </p:cNvSpPr>
            <p:nvPr/>
          </p:nvSpPr>
          <p:spPr bwMode="auto">
            <a:xfrm>
              <a:off x="887387" y="5203863"/>
              <a:ext cx="979487" cy="979488"/>
            </a:xfrm>
            <a:prstGeom prst="ellipse">
              <a:avLst/>
            </a:prstGeom>
            <a:solidFill>
              <a:srgbClr val="6ED9D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4" name="Text Box 17"/>
            <p:cNvSpPr txBox="1">
              <a:spLocks noChangeArrowheads="1"/>
            </p:cNvSpPr>
            <p:nvPr/>
          </p:nvSpPr>
          <p:spPr bwMode="auto">
            <a:xfrm>
              <a:off x="865162" y="5579940"/>
              <a:ext cx="1042987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35" name="Rectangle 20"/>
            <p:cNvSpPr>
              <a:spLocks noChangeArrowheads="1"/>
            </p:cNvSpPr>
            <p:nvPr/>
          </p:nvSpPr>
          <p:spPr bwMode="auto">
            <a:xfrm>
              <a:off x="1389037" y="3260746"/>
              <a:ext cx="6611987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6ED9D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6" name="Oval 22"/>
            <p:cNvSpPr>
              <a:spLocks noChangeArrowheads="1"/>
            </p:cNvSpPr>
            <p:nvPr/>
          </p:nvSpPr>
          <p:spPr bwMode="auto">
            <a:xfrm>
              <a:off x="887387" y="3476663"/>
              <a:ext cx="979487" cy="979488"/>
            </a:xfrm>
            <a:prstGeom prst="ellipse">
              <a:avLst/>
            </a:prstGeom>
            <a:solidFill>
              <a:srgbClr val="6ED9D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7" name="Text Box 23"/>
            <p:cNvSpPr txBox="1">
              <a:spLocks noChangeArrowheads="1"/>
            </p:cNvSpPr>
            <p:nvPr/>
          </p:nvSpPr>
          <p:spPr bwMode="auto">
            <a:xfrm>
              <a:off x="865162" y="3852740"/>
              <a:ext cx="1042987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38" name="Text Box 24"/>
            <p:cNvSpPr txBox="1">
              <a:spLocks noChangeArrowheads="1"/>
            </p:cNvSpPr>
            <p:nvPr/>
          </p:nvSpPr>
          <p:spPr bwMode="auto">
            <a:xfrm>
              <a:off x="1965299" y="2195390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9" name="Text Box 25"/>
            <p:cNvSpPr txBox="1">
              <a:spLocks noChangeArrowheads="1"/>
            </p:cNvSpPr>
            <p:nvPr/>
          </p:nvSpPr>
          <p:spPr bwMode="auto">
            <a:xfrm>
              <a:off x="1965299" y="3852740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40" name="Text Box 26"/>
            <p:cNvSpPr txBox="1">
              <a:spLocks noChangeArrowheads="1"/>
            </p:cNvSpPr>
            <p:nvPr/>
          </p:nvSpPr>
          <p:spPr bwMode="auto">
            <a:xfrm>
              <a:off x="1965299" y="5579940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외국어 및 기타 자격사항</a:t>
            </a:r>
          </a:p>
        </p:txBody>
      </p:sp>
      <p:sp>
        <p:nvSpPr>
          <p:cNvPr id="32" name="AutoShape 20"/>
          <p:cNvSpPr>
            <a:spLocks noChangeArrowheads="1"/>
          </p:cNvSpPr>
          <p:nvPr/>
        </p:nvSpPr>
        <p:spPr bwMode="auto">
          <a:xfrm>
            <a:off x="642911" y="4635780"/>
            <a:ext cx="7572428" cy="1476375"/>
          </a:xfrm>
          <a:prstGeom prst="roundRect">
            <a:avLst>
              <a:gd name="adj" fmla="val 8819"/>
            </a:avLst>
          </a:prstGeom>
          <a:solidFill>
            <a:srgbClr val="BFEFE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 dirty="0">
              <a:solidFill>
                <a:schemeClr val="accent3">
                  <a:lumMod val="40000"/>
                  <a:lumOff val="60000"/>
                </a:schemeClr>
              </a:solidFill>
              <a:latin typeface="+mn-ea"/>
            </a:endParaRPr>
          </a:p>
        </p:txBody>
      </p:sp>
      <p:sp>
        <p:nvSpPr>
          <p:cNvPr id="33" name="AutoShape 21"/>
          <p:cNvSpPr>
            <a:spLocks noChangeArrowheads="1"/>
          </p:cNvSpPr>
          <p:nvPr/>
        </p:nvSpPr>
        <p:spPr bwMode="auto">
          <a:xfrm>
            <a:off x="793716" y="4788749"/>
            <a:ext cx="1492268" cy="1170436"/>
          </a:xfrm>
          <a:prstGeom prst="roundRect">
            <a:avLst>
              <a:gd name="adj" fmla="val 16667"/>
            </a:avLst>
          </a:prstGeom>
          <a:solidFill>
            <a:srgbClr val="7ADCD5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기타자격증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4" name="AutoShape 22"/>
          <p:cNvSpPr>
            <a:spLocks noChangeArrowheads="1"/>
          </p:cNvSpPr>
          <p:nvPr/>
        </p:nvSpPr>
        <p:spPr bwMode="auto">
          <a:xfrm>
            <a:off x="2417758" y="4786323"/>
            <a:ext cx="5654704" cy="117529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내용입력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611560" y="2060848"/>
            <a:ext cx="7572428" cy="2143140"/>
            <a:chOff x="611560" y="2060848"/>
            <a:chExt cx="7572428" cy="2143140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611560" y="2060848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9EE6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754436" y="2703790"/>
              <a:ext cx="1928826" cy="1381114"/>
            </a:xfrm>
            <a:prstGeom prst="roundRect">
              <a:avLst>
                <a:gd name="adj" fmla="val 97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모서리가 둥근 직사각형 29"/>
            <p:cNvSpPr/>
            <p:nvPr/>
          </p:nvSpPr>
          <p:spPr>
            <a:xfrm>
              <a:off x="754436" y="2203724"/>
              <a:ext cx="1928826" cy="404804"/>
            </a:xfrm>
            <a:prstGeom prst="roundRect">
              <a:avLst>
                <a:gd name="adj" fmla="val 217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Text Box 12"/>
            <p:cNvSpPr txBox="1">
              <a:spLocks noChangeArrowheads="1"/>
            </p:cNvSpPr>
            <p:nvPr/>
          </p:nvSpPr>
          <p:spPr bwMode="auto">
            <a:xfrm>
              <a:off x="1443774" y="2275162"/>
              <a:ext cx="5501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TOEIC</a:t>
              </a:r>
            </a:p>
          </p:txBody>
        </p:sp>
        <p:sp>
          <p:nvSpPr>
            <p:cNvPr id="39" name="Text Box 13"/>
            <p:cNvSpPr txBox="1">
              <a:spLocks noChangeArrowheads="1"/>
            </p:cNvSpPr>
            <p:nvPr/>
          </p:nvSpPr>
          <p:spPr bwMode="auto">
            <a:xfrm>
              <a:off x="1370036" y="3271237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내용입력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3326204" y="2060848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9EE6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3469080" y="2703790"/>
              <a:ext cx="1928826" cy="1381114"/>
            </a:xfrm>
            <a:prstGeom prst="roundRect">
              <a:avLst>
                <a:gd name="adj" fmla="val 770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3469080" y="2203724"/>
              <a:ext cx="1928826" cy="404804"/>
            </a:xfrm>
            <a:prstGeom prst="roundRect">
              <a:avLst>
                <a:gd name="adj" fmla="val 26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Text Box 12"/>
            <p:cNvSpPr txBox="1">
              <a:spLocks noChangeArrowheads="1"/>
            </p:cNvSpPr>
            <p:nvPr/>
          </p:nvSpPr>
          <p:spPr bwMode="auto">
            <a:xfrm>
              <a:off x="4131167" y="2275162"/>
              <a:ext cx="60465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TOFEL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4" name="Text Box 13"/>
            <p:cNvSpPr txBox="1">
              <a:spLocks noChangeArrowheads="1"/>
            </p:cNvSpPr>
            <p:nvPr/>
          </p:nvSpPr>
          <p:spPr bwMode="auto">
            <a:xfrm>
              <a:off x="4084680" y="3271237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내용입력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5" name="모서리가 둥근 직사각형 44"/>
            <p:cNvSpPr/>
            <p:nvPr/>
          </p:nvSpPr>
          <p:spPr>
            <a:xfrm>
              <a:off x="5969410" y="2060848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9EE6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6112286" y="2703790"/>
              <a:ext cx="1928826" cy="1381114"/>
            </a:xfrm>
            <a:prstGeom prst="roundRect">
              <a:avLst>
                <a:gd name="adj" fmla="val 90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모서리가 둥근 직사각형 46"/>
            <p:cNvSpPr/>
            <p:nvPr/>
          </p:nvSpPr>
          <p:spPr>
            <a:xfrm>
              <a:off x="6112286" y="2203724"/>
              <a:ext cx="1928826" cy="404804"/>
            </a:xfrm>
            <a:prstGeom prst="roundRect">
              <a:avLst>
                <a:gd name="adj" fmla="val 26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8" name="Text Box 12"/>
            <p:cNvSpPr txBox="1">
              <a:spLocks noChangeArrowheads="1"/>
            </p:cNvSpPr>
            <p:nvPr/>
          </p:nvSpPr>
          <p:spPr bwMode="auto">
            <a:xfrm>
              <a:off x="6836890" y="2275162"/>
              <a:ext cx="4796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TEPS</a:t>
              </a:r>
            </a:p>
          </p:txBody>
        </p:sp>
        <p:sp>
          <p:nvSpPr>
            <p:cNvPr id="49" name="Text Box 13"/>
            <p:cNvSpPr txBox="1">
              <a:spLocks noChangeArrowheads="1"/>
            </p:cNvSpPr>
            <p:nvPr/>
          </p:nvSpPr>
          <p:spPr bwMode="auto">
            <a:xfrm>
              <a:off x="6727886" y="3271237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내용입력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경력 및 병역사항</a:t>
            </a:r>
          </a:p>
        </p:txBody>
      </p:sp>
      <p:grpSp>
        <p:nvGrpSpPr>
          <p:cNvPr id="27" name="그룹 26"/>
          <p:cNvGrpSpPr/>
          <p:nvPr/>
        </p:nvGrpSpPr>
        <p:grpSpPr>
          <a:xfrm>
            <a:off x="4673648" y="1642480"/>
            <a:ext cx="3714776" cy="2304256"/>
            <a:chOff x="4673648" y="1642480"/>
            <a:chExt cx="3714776" cy="2304256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4673648" y="1642480"/>
              <a:ext cx="3714776" cy="2304256"/>
            </a:xfrm>
            <a:prstGeom prst="roundRect">
              <a:avLst>
                <a:gd name="adj" fmla="val 5719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3" name="직선 연결선 32"/>
            <p:cNvCxnSpPr/>
            <p:nvPr/>
          </p:nvCxnSpPr>
          <p:spPr>
            <a:xfrm flipV="1">
              <a:off x="4770843" y="2068803"/>
              <a:ext cx="3489485" cy="2305"/>
            </a:xfrm>
            <a:prstGeom prst="line">
              <a:avLst/>
            </a:prstGeom>
            <a:ln w="12700">
              <a:solidFill>
                <a:schemeClr val="accent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 Box 6"/>
            <p:cNvSpPr txBox="1">
              <a:spLocks noChangeArrowheads="1"/>
            </p:cNvSpPr>
            <p:nvPr/>
          </p:nvSpPr>
          <p:spPr bwMode="auto">
            <a:xfrm>
              <a:off x="4798923" y="1753449"/>
              <a:ext cx="11613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35" name="Text Box 7"/>
            <p:cNvSpPr txBox="1">
              <a:spLocks noChangeArrowheads="1"/>
            </p:cNvSpPr>
            <p:nvPr/>
          </p:nvSpPr>
          <p:spPr bwMode="auto">
            <a:xfrm>
              <a:off x="7104630" y="1753449"/>
              <a:ext cx="11613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36" name="Text Box 8"/>
            <p:cNvSpPr txBox="1">
              <a:spLocks noChangeArrowheads="1"/>
            </p:cNvSpPr>
            <p:nvPr/>
          </p:nvSpPr>
          <p:spPr bwMode="auto">
            <a:xfrm>
              <a:off x="4828812" y="2177482"/>
              <a:ext cx="335750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1387500" y="4149080"/>
            <a:ext cx="6429420" cy="2304256"/>
            <a:chOff x="1387500" y="4149080"/>
            <a:chExt cx="6429420" cy="2304256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1387500" y="4149080"/>
              <a:ext cx="6429420" cy="2304256"/>
            </a:xfrm>
            <a:prstGeom prst="roundRect">
              <a:avLst>
                <a:gd name="adj" fmla="val 5719"/>
              </a:avLst>
            </a:prstGeom>
            <a:solidFill>
              <a:srgbClr val="9EE6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2578133" y="4333423"/>
              <a:ext cx="5017083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2578133" y="4836861"/>
              <a:ext cx="5017083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578133" y="5336927"/>
              <a:ext cx="5017083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2578133" y="5836993"/>
              <a:ext cx="5017083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Text Box 21"/>
            <p:cNvSpPr txBox="1">
              <a:spLocks noChangeArrowheads="1"/>
            </p:cNvSpPr>
            <p:nvPr/>
          </p:nvSpPr>
          <p:spPr bwMode="auto">
            <a:xfrm>
              <a:off x="2726576" y="4434832"/>
              <a:ext cx="446996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육군</a:t>
              </a:r>
            </a:p>
          </p:txBody>
        </p:sp>
        <p:sp>
          <p:nvSpPr>
            <p:cNvPr id="53" name="Text Box 22"/>
            <p:cNvSpPr txBox="1">
              <a:spLocks noChangeArrowheads="1"/>
            </p:cNvSpPr>
            <p:nvPr/>
          </p:nvSpPr>
          <p:spPr bwMode="auto">
            <a:xfrm>
              <a:off x="1601814" y="4434832"/>
              <a:ext cx="7104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rgbClr val="35C9BE"/>
                  </a:solidFill>
                  <a:latin typeface="+mn-ea"/>
                </a:rPr>
                <a:t>군      별</a:t>
              </a:r>
            </a:p>
          </p:txBody>
        </p:sp>
        <p:sp>
          <p:nvSpPr>
            <p:cNvPr id="54" name="Text Box 23"/>
            <p:cNvSpPr txBox="1">
              <a:spLocks noChangeArrowheads="1"/>
            </p:cNvSpPr>
            <p:nvPr/>
          </p:nvSpPr>
          <p:spPr bwMode="auto">
            <a:xfrm>
              <a:off x="2726576" y="4938270"/>
              <a:ext cx="446996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병장</a:t>
              </a:r>
            </a:p>
          </p:txBody>
        </p:sp>
        <p:sp>
          <p:nvSpPr>
            <p:cNvPr id="55" name="Text Box 24"/>
            <p:cNvSpPr txBox="1">
              <a:spLocks noChangeArrowheads="1"/>
            </p:cNvSpPr>
            <p:nvPr/>
          </p:nvSpPr>
          <p:spPr bwMode="auto">
            <a:xfrm>
              <a:off x="1601814" y="4938270"/>
              <a:ext cx="7104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35C9BE"/>
                  </a:solidFill>
                  <a:latin typeface="+mn-ea"/>
                </a:rPr>
                <a:t>계      급</a:t>
              </a:r>
            </a:p>
          </p:txBody>
        </p:sp>
        <p:sp>
          <p:nvSpPr>
            <p:cNvPr id="56" name="Text Box 25"/>
            <p:cNvSpPr txBox="1">
              <a:spLocks noChangeArrowheads="1"/>
            </p:cNvSpPr>
            <p:nvPr/>
          </p:nvSpPr>
          <p:spPr bwMode="auto">
            <a:xfrm>
              <a:off x="2703151" y="5438336"/>
              <a:ext cx="493926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 ∼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</a:t>
              </a:r>
            </a:p>
          </p:txBody>
        </p:sp>
        <p:sp>
          <p:nvSpPr>
            <p:cNvPr id="57" name="Text Box 26"/>
            <p:cNvSpPr txBox="1">
              <a:spLocks noChangeArrowheads="1"/>
            </p:cNvSpPr>
            <p:nvPr/>
          </p:nvSpPr>
          <p:spPr bwMode="auto">
            <a:xfrm>
              <a:off x="1601814" y="5438336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35C9BE"/>
                  </a:solidFill>
                  <a:latin typeface="+mn-ea"/>
                </a:rPr>
                <a:t>복무기간</a:t>
              </a:r>
            </a:p>
          </p:txBody>
        </p:sp>
        <p:sp>
          <p:nvSpPr>
            <p:cNvPr id="58" name="Text Box 27"/>
            <p:cNvSpPr txBox="1">
              <a:spLocks noChangeArrowheads="1"/>
            </p:cNvSpPr>
            <p:nvPr/>
          </p:nvSpPr>
          <p:spPr bwMode="auto">
            <a:xfrm>
              <a:off x="2697197" y="5938402"/>
              <a:ext cx="505853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필 □ 미필 □ 면제 □ 비대상</a:t>
              </a:r>
            </a:p>
          </p:txBody>
        </p:sp>
        <p:sp>
          <p:nvSpPr>
            <p:cNvPr id="59" name="Text Box 28"/>
            <p:cNvSpPr txBox="1">
              <a:spLocks noChangeArrowheads="1"/>
            </p:cNvSpPr>
            <p:nvPr/>
          </p:nvSpPr>
          <p:spPr bwMode="auto">
            <a:xfrm>
              <a:off x="1601814" y="593840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35C9BE"/>
                  </a:solidFill>
                  <a:latin typeface="+mn-ea"/>
                </a:rPr>
                <a:t>제대구분</a:t>
              </a: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744558" y="1642480"/>
            <a:ext cx="3714776" cy="2304256"/>
            <a:chOff x="744558" y="1642480"/>
            <a:chExt cx="3714776" cy="2304256"/>
          </a:xfrm>
        </p:grpSpPr>
        <p:sp>
          <p:nvSpPr>
            <p:cNvPr id="76" name="모서리가 둥근 직사각형 75"/>
            <p:cNvSpPr/>
            <p:nvPr/>
          </p:nvSpPr>
          <p:spPr>
            <a:xfrm>
              <a:off x="744558" y="1642480"/>
              <a:ext cx="3714776" cy="2304256"/>
            </a:xfrm>
            <a:prstGeom prst="roundRect">
              <a:avLst>
                <a:gd name="adj" fmla="val 5719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77" name="직선 연결선 76"/>
            <p:cNvCxnSpPr/>
            <p:nvPr/>
          </p:nvCxnSpPr>
          <p:spPr>
            <a:xfrm flipV="1">
              <a:off x="841753" y="2068803"/>
              <a:ext cx="3489485" cy="2305"/>
            </a:xfrm>
            <a:prstGeom prst="line">
              <a:avLst/>
            </a:prstGeom>
            <a:ln w="12700">
              <a:solidFill>
                <a:schemeClr val="accent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 Box 6"/>
            <p:cNvSpPr txBox="1">
              <a:spLocks noChangeArrowheads="1"/>
            </p:cNvSpPr>
            <p:nvPr/>
          </p:nvSpPr>
          <p:spPr bwMode="auto">
            <a:xfrm>
              <a:off x="869833" y="1753449"/>
              <a:ext cx="11613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79" name="Text Box 7"/>
            <p:cNvSpPr txBox="1">
              <a:spLocks noChangeArrowheads="1"/>
            </p:cNvSpPr>
            <p:nvPr/>
          </p:nvSpPr>
          <p:spPr bwMode="auto">
            <a:xfrm>
              <a:off x="3175540" y="1753449"/>
              <a:ext cx="11613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80" name="Text Box 8"/>
            <p:cNvSpPr txBox="1">
              <a:spLocks noChangeArrowheads="1"/>
            </p:cNvSpPr>
            <p:nvPr/>
          </p:nvSpPr>
          <p:spPr bwMode="auto">
            <a:xfrm>
              <a:off x="899722" y="2177482"/>
              <a:ext cx="335750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8"/>
          <p:cNvSpPr txBox="1">
            <a:spLocks noChangeArrowheads="1"/>
          </p:cNvSpPr>
          <p:nvPr/>
        </p:nvSpPr>
        <p:spPr bwMode="auto">
          <a:xfrm>
            <a:off x="6286512" y="500042"/>
            <a:ext cx="191590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rgbClr val="6ED9D2"/>
                </a:solidFill>
                <a:latin typeface="+mn-ea"/>
              </a:rPr>
              <a:t>자기소개서</a:t>
            </a:r>
          </a:p>
        </p:txBody>
      </p:sp>
      <p:sp>
        <p:nvSpPr>
          <p:cNvPr id="17" name="막힌 원호 16"/>
          <p:cNvSpPr/>
          <p:nvPr/>
        </p:nvSpPr>
        <p:spPr bwMode="auto">
          <a:xfrm rot="16200000">
            <a:off x="3327486" y="2022673"/>
            <a:ext cx="765416" cy="705278"/>
          </a:xfrm>
          <a:prstGeom prst="blockArc">
            <a:avLst/>
          </a:prstGeom>
          <a:solidFill>
            <a:srgbClr val="BFEF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3553338" y="217525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4221651" y="2187778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성장배경</a:t>
            </a:r>
          </a:p>
        </p:txBody>
      </p:sp>
      <p:sp>
        <p:nvSpPr>
          <p:cNvPr id="20" name="막힌 원호 19"/>
          <p:cNvSpPr/>
          <p:nvPr/>
        </p:nvSpPr>
        <p:spPr bwMode="auto">
          <a:xfrm rot="16200000">
            <a:off x="3327486" y="2879929"/>
            <a:ext cx="765416" cy="705278"/>
          </a:xfrm>
          <a:prstGeom prst="blockArc">
            <a:avLst/>
          </a:prstGeom>
          <a:solidFill>
            <a:srgbClr val="9EE6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3553338" y="3032515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4221651" y="3045034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학교생활</a:t>
            </a:r>
          </a:p>
        </p:txBody>
      </p:sp>
      <p:sp>
        <p:nvSpPr>
          <p:cNvPr id="23" name="막힌 원호 22"/>
          <p:cNvSpPr/>
          <p:nvPr/>
        </p:nvSpPr>
        <p:spPr bwMode="auto">
          <a:xfrm rot="16200000">
            <a:off x="3327486" y="3737185"/>
            <a:ext cx="765416" cy="705278"/>
          </a:xfrm>
          <a:prstGeom prst="blockArc">
            <a:avLst/>
          </a:prstGeom>
          <a:solidFill>
            <a:srgbClr val="6ED9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3553338" y="3889771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4221651" y="3902290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해외연수 및 여행</a:t>
            </a:r>
          </a:p>
        </p:txBody>
      </p:sp>
      <p:sp>
        <p:nvSpPr>
          <p:cNvPr id="26" name="막힌 원호 25"/>
          <p:cNvSpPr/>
          <p:nvPr/>
        </p:nvSpPr>
        <p:spPr bwMode="auto">
          <a:xfrm rot="16200000">
            <a:off x="3327486" y="4622479"/>
            <a:ext cx="765416" cy="705278"/>
          </a:xfrm>
          <a:prstGeom prst="blockArc">
            <a:avLst/>
          </a:prstGeom>
          <a:solidFill>
            <a:srgbClr val="9EE6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>
              <a:defRPr/>
            </a:pPr>
            <a:endParaRPr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3553338" y="4775065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4221651" y="4787584"/>
            <a:ext cx="1487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봉사활동 내역</a:t>
            </a:r>
          </a:p>
        </p:txBody>
      </p:sp>
      <p:sp>
        <p:nvSpPr>
          <p:cNvPr id="41" name="막힌 원호 40"/>
          <p:cNvSpPr/>
          <p:nvPr/>
        </p:nvSpPr>
        <p:spPr bwMode="auto">
          <a:xfrm rot="16200000">
            <a:off x="3327486" y="5479735"/>
            <a:ext cx="765416" cy="705278"/>
          </a:xfrm>
          <a:prstGeom prst="blockArc">
            <a:avLst/>
          </a:prstGeom>
          <a:solidFill>
            <a:srgbClr val="BFEF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3553338" y="5632321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</a:p>
        </p:txBody>
      </p:sp>
      <p:sp>
        <p:nvSpPr>
          <p:cNvPr id="43" name="Text Box 5"/>
          <p:cNvSpPr txBox="1">
            <a:spLocks noChangeArrowheads="1"/>
          </p:cNvSpPr>
          <p:nvPr/>
        </p:nvSpPr>
        <p:spPr bwMode="auto">
          <a:xfrm>
            <a:off x="4221651" y="5644840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지원동기 및 포부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성장배경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592124" y="1544766"/>
            <a:ext cx="7745438" cy="4908570"/>
            <a:chOff x="592124" y="1544766"/>
            <a:chExt cx="7745438" cy="4908570"/>
          </a:xfrm>
        </p:grpSpPr>
        <p:sp>
          <p:nvSpPr>
            <p:cNvPr id="25" name="오른쪽 화살표 24"/>
            <p:cNvSpPr/>
            <p:nvPr/>
          </p:nvSpPr>
          <p:spPr>
            <a:xfrm rot="20041766">
              <a:off x="2644096" y="4407100"/>
              <a:ext cx="892508" cy="536287"/>
            </a:xfrm>
            <a:prstGeom prst="rightArrow">
              <a:avLst>
                <a:gd name="adj1" fmla="val 50000"/>
                <a:gd name="adj2" fmla="val 7911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Oval 6"/>
            <p:cNvSpPr>
              <a:spLocks noChangeArrowheads="1"/>
            </p:cNvSpPr>
            <p:nvPr/>
          </p:nvSpPr>
          <p:spPr bwMode="auto">
            <a:xfrm>
              <a:off x="592124" y="4402286"/>
              <a:ext cx="2051050" cy="2051050"/>
            </a:xfrm>
            <a:prstGeom prst="ellipse">
              <a:avLst/>
            </a:prstGeom>
            <a:solidFill>
              <a:srgbClr val="BFEFEC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" name="Text Box 8"/>
            <p:cNvSpPr txBox="1">
              <a:spLocks noChangeArrowheads="1"/>
            </p:cNvSpPr>
            <p:nvPr/>
          </p:nvSpPr>
          <p:spPr bwMode="auto">
            <a:xfrm>
              <a:off x="836658" y="5348255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8" name="Oval 16"/>
            <p:cNvSpPr>
              <a:spLocks noChangeArrowheads="1"/>
            </p:cNvSpPr>
            <p:nvPr/>
          </p:nvSpPr>
          <p:spPr bwMode="auto">
            <a:xfrm>
              <a:off x="3428992" y="2902088"/>
              <a:ext cx="2051050" cy="2051050"/>
            </a:xfrm>
            <a:prstGeom prst="ellipse">
              <a:avLst/>
            </a:prstGeom>
            <a:solidFill>
              <a:srgbClr val="9EE6E1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" name="Text Box 18"/>
            <p:cNvSpPr txBox="1">
              <a:spLocks noChangeArrowheads="1"/>
            </p:cNvSpPr>
            <p:nvPr/>
          </p:nvSpPr>
          <p:spPr bwMode="auto">
            <a:xfrm>
              <a:off x="3683052" y="3838569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>
                <a:latin typeface="+mn-ea"/>
              </a:endParaRPr>
            </a:p>
          </p:txBody>
        </p:sp>
        <p:sp>
          <p:nvSpPr>
            <p:cNvPr id="30" name="Oval 21"/>
            <p:cNvSpPr>
              <a:spLocks noChangeArrowheads="1"/>
            </p:cNvSpPr>
            <p:nvPr/>
          </p:nvSpPr>
          <p:spPr bwMode="auto">
            <a:xfrm>
              <a:off x="6286512" y="1544766"/>
              <a:ext cx="2051050" cy="2051050"/>
            </a:xfrm>
            <a:prstGeom prst="ellipse">
              <a:avLst/>
            </a:prstGeom>
            <a:solidFill>
              <a:srgbClr val="6ED9D2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" name="Text Box 23"/>
            <p:cNvSpPr txBox="1">
              <a:spLocks noChangeArrowheads="1"/>
            </p:cNvSpPr>
            <p:nvPr/>
          </p:nvSpPr>
          <p:spPr bwMode="auto">
            <a:xfrm>
              <a:off x="6515171" y="2462196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32" name="오른쪽 화살표 31"/>
            <p:cNvSpPr/>
            <p:nvPr/>
          </p:nvSpPr>
          <p:spPr>
            <a:xfrm rot="20041766">
              <a:off x="5501615" y="3049777"/>
              <a:ext cx="892508" cy="536287"/>
            </a:xfrm>
            <a:prstGeom prst="rightArrow">
              <a:avLst>
                <a:gd name="adj1" fmla="val 50000"/>
                <a:gd name="adj2" fmla="val 7911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" name="그룹 14"/>
            <p:cNvGrpSpPr/>
            <p:nvPr/>
          </p:nvGrpSpPr>
          <p:grpSpPr>
            <a:xfrm>
              <a:off x="688933" y="4667386"/>
              <a:ext cx="1857388" cy="287340"/>
              <a:chOff x="6286512" y="4357694"/>
              <a:chExt cx="1857388" cy="287340"/>
            </a:xfrm>
          </p:grpSpPr>
          <p:sp>
            <p:nvSpPr>
              <p:cNvPr id="34" name="Text Box 12"/>
              <p:cNvSpPr txBox="1">
                <a:spLocks noChangeArrowheads="1"/>
              </p:cNvSpPr>
              <p:nvPr/>
            </p:nvSpPr>
            <p:spPr bwMode="auto">
              <a:xfrm>
                <a:off x="6816115" y="4357694"/>
                <a:ext cx="78764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chemeClr val="accent5">
                        <a:lumMod val="75000"/>
                      </a:schemeClr>
                    </a:solidFill>
                    <a:latin typeface="+mn-ea"/>
                  </a:rPr>
                  <a:t>성장배경</a:t>
                </a:r>
              </a:p>
            </p:txBody>
          </p:sp>
          <p:cxnSp>
            <p:nvCxnSpPr>
              <p:cNvPr id="36" name="직선 연결선 35"/>
              <p:cNvCxnSpPr/>
              <p:nvPr/>
            </p:nvCxnSpPr>
            <p:spPr>
              <a:xfrm>
                <a:off x="6286512" y="4643446"/>
                <a:ext cx="1857388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그룹 17"/>
            <p:cNvGrpSpPr/>
            <p:nvPr/>
          </p:nvGrpSpPr>
          <p:grpSpPr>
            <a:xfrm>
              <a:off x="3538523" y="3176739"/>
              <a:ext cx="1857388" cy="287340"/>
              <a:chOff x="6286512" y="4357694"/>
              <a:chExt cx="1857388" cy="287340"/>
            </a:xfrm>
          </p:grpSpPr>
          <p:sp>
            <p:nvSpPr>
              <p:cNvPr id="19" name="Text Box 12"/>
              <p:cNvSpPr txBox="1">
                <a:spLocks noChangeArrowheads="1"/>
              </p:cNvSpPr>
              <p:nvPr/>
            </p:nvSpPr>
            <p:spPr bwMode="auto">
              <a:xfrm>
                <a:off x="6816115" y="4357694"/>
                <a:ext cx="78764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chemeClr val="accent5">
                        <a:lumMod val="75000"/>
                      </a:schemeClr>
                    </a:solidFill>
                    <a:latin typeface="+mn-ea"/>
                  </a:rPr>
                  <a:t>성장배경</a:t>
                </a:r>
              </a:p>
            </p:txBody>
          </p:sp>
          <p:cxnSp>
            <p:nvCxnSpPr>
              <p:cNvPr id="20" name="직선 연결선 19"/>
              <p:cNvCxnSpPr/>
              <p:nvPr/>
            </p:nvCxnSpPr>
            <p:spPr>
              <a:xfrm>
                <a:off x="6286512" y="4643446"/>
                <a:ext cx="1857388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그룹 20"/>
            <p:cNvGrpSpPr/>
            <p:nvPr/>
          </p:nvGrpSpPr>
          <p:grpSpPr>
            <a:xfrm>
              <a:off x="6394477" y="1759080"/>
              <a:ext cx="1857388" cy="287340"/>
              <a:chOff x="6286512" y="4357694"/>
              <a:chExt cx="1857388" cy="287340"/>
            </a:xfrm>
          </p:grpSpPr>
          <p:sp>
            <p:nvSpPr>
              <p:cNvPr id="22" name="Text Box 12"/>
              <p:cNvSpPr txBox="1">
                <a:spLocks noChangeArrowheads="1"/>
              </p:cNvSpPr>
              <p:nvPr/>
            </p:nvSpPr>
            <p:spPr bwMode="auto">
              <a:xfrm>
                <a:off x="6816115" y="4357694"/>
                <a:ext cx="78764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chemeClr val="accent5">
                        <a:lumMod val="75000"/>
                      </a:schemeClr>
                    </a:solidFill>
                    <a:latin typeface="+mn-ea"/>
                  </a:rPr>
                  <a:t>성장배경</a:t>
                </a:r>
              </a:p>
            </p:txBody>
          </p:sp>
          <p:cxnSp>
            <p:nvCxnSpPr>
              <p:cNvPr id="23" name="직선 연결선 22"/>
              <p:cNvCxnSpPr/>
              <p:nvPr/>
            </p:nvCxnSpPr>
            <p:spPr>
              <a:xfrm>
                <a:off x="6286512" y="4643446"/>
                <a:ext cx="1857388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학교생활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673691" y="2133747"/>
            <a:ext cx="7786741" cy="1009501"/>
            <a:chOff x="673691" y="2133747"/>
            <a:chExt cx="7786741" cy="1009501"/>
          </a:xfrm>
        </p:grpSpPr>
        <p:sp>
          <p:nvSpPr>
            <p:cNvPr id="26" name="오각형 25"/>
            <p:cNvSpPr/>
            <p:nvPr/>
          </p:nvSpPr>
          <p:spPr>
            <a:xfrm flipH="1">
              <a:off x="1405770" y="2133747"/>
              <a:ext cx="7054662" cy="1009501"/>
            </a:xfrm>
            <a:prstGeom prst="homePlate">
              <a:avLst/>
            </a:prstGeom>
            <a:solidFill>
              <a:srgbClr val="BFEF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오각형 26"/>
            <p:cNvSpPr/>
            <p:nvPr/>
          </p:nvSpPr>
          <p:spPr>
            <a:xfrm>
              <a:off x="673691" y="2133747"/>
              <a:ext cx="1800895" cy="1009501"/>
            </a:xfrm>
            <a:prstGeom prst="homePlate">
              <a:avLst/>
            </a:prstGeom>
            <a:solidFill>
              <a:srgbClr val="6ED9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Text Box 17"/>
            <p:cNvSpPr txBox="1">
              <a:spLocks noChangeArrowheads="1"/>
            </p:cNvSpPr>
            <p:nvPr/>
          </p:nvSpPr>
          <p:spPr bwMode="auto">
            <a:xfrm>
              <a:off x="2602517" y="2515387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745129" y="2523265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제  목</a:t>
              </a: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673691" y="3500438"/>
            <a:ext cx="7786741" cy="1009501"/>
            <a:chOff x="673691" y="3500438"/>
            <a:chExt cx="7786741" cy="1009501"/>
          </a:xfrm>
        </p:grpSpPr>
        <p:sp>
          <p:nvSpPr>
            <p:cNvPr id="30" name="오각형 29"/>
            <p:cNvSpPr/>
            <p:nvPr/>
          </p:nvSpPr>
          <p:spPr>
            <a:xfrm flipH="1">
              <a:off x="1405770" y="3500438"/>
              <a:ext cx="7054662" cy="1009501"/>
            </a:xfrm>
            <a:prstGeom prst="homePlate">
              <a:avLst/>
            </a:prstGeom>
            <a:solidFill>
              <a:srgbClr val="BFEF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오각형 30"/>
            <p:cNvSpPr/>
            <p:nvPr/>
          </p:nvSpPr>
          <p:spPr>
            <a:xfrm>
              <a:off x="673691" y="3500438"/>
              <a:ext cx="1800895" cy="1009501"/>
            </a:xfrm>
            <a:prstGeom prst="homePlate">
              <a:avLst/>
            </a:prstGeom>
            <a:solidFill>
              <a:srgbClr val="6ED9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Text Box 17"/>
            <p:cNvSpPr txBox="1">
              <a:spLocks noChangeArrowheads="1"/>
            </p:cNvSpPr>
            <p:nvPr/>
          </p:nvSpPr>
          <p:spPr bwMode="auto">
            <a:xfrm>
              <a:off x="2602517" y="3882078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745129" y="3889956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</a:rPr>
                <a:t>제  목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673691" y="4848391"/>
            <a:ext cx="7786741" cy="1009501"/>
            <a:chOff x="673691" y="4848391"/>
            <a:chExt cx="7786741" cy="1009501"/>
          </a:xfrm>
        </p:grpSpPr>
        <p:sp>
          <p:nvSpPr>
            <p:cNvPr id="34" name="오각형 33"/>
            <p:cNvSpPr/>
            <p:nvPr/>
          </p:nvSpPr>
          <p:spPr>
            <a:xfrm flipH="1">
              <a:off x="1405770" y="4848391"/>
              <a:ext cx="7054662" cy="1009501"/>
            </a:xfrm>
            <a:prstGeom prst="homePlate">
              <a:avLst/>
            </a:prstGeom>
            <a:solidFill>
              <a:srgbClr val="BFEF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오각형 34"/>
            <p:cNvSpPr/>
            <p:nvPr/>
          </p:nvSpPr>
          <p:spPr>
            <a:xfrm>
              <a:off x="673691" y="4848391"/>
              <a:ext cx="1800895" cy="1009501"/>
            </a:xfrm>
            <a:prstGeom prst="homePlate">
              <a:avLst/>
            </a:prstGeom>
            <a:solidFill>
              <a:srgbClr val="6ED9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Text Box 17"/>
            <p:cNvSpPr txBox="1">
              <a:spLocks noChangeArrowheads="1"/>
            </p:cNvSpPr>
            <p:nvPr/>
          </p:nvSpPr>
          <p:spPr bwMode="auto">
            <a:xfrm>
              <a:off x="2602517" y="5230031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745129" y="5237909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</a:rPr>
                <a:t>제  목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해외연수 및 해외여행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531064" y="1944210"/>
            <a:ext cx="4221094" cy="4221094"/>
            <a:chOff x="531064" y="1944210"/>
            <a:chExt cx="4221094" cy="4221094"/>
          </a:xfrm>
        </p:grpSpPr>
        <p:sp>
          <p:nvSpPr>
            <p:cNvPr id="40" name="Oval 5"/>
            <p:cNvSpPr>
              <a:spLocks noChangeArrowheads="1"/>
            </p:cNvSpPr>
            <p:nvPr/>
          </p:nvSpPr>
          <p:spPr bwMode="auto">
            <a:xfrm>
              <a:off x="668388" y="4811198"/>
              <a:ext cx="1296988" cy="1296988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35C9BE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해외</a:t>
              </a:r>
            </a:p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여행</a:t>
              </a:r>
            </a:p>
          </p:txBody>
        </p:sp>
        <p:sp>
          <p:nvSpPr>
            <p:cNvPr id="41" name="Line 6"/>
            <p:cNvSpPr>
              <a:spLocks noChangeShapeType="1"/>
            </p:cNvSpPr>
            <p:nvPr/>
          </p:nvSpPr>
          <p:spPr bwMode="auto">
            <a:xfrm>
              <a:off x="1317676" y="3585648"/>
              <a:ext cx="0" cy="1081088"/>
            </a:xfrm>
            <a:prstGeom prst="line">
              <a:avLst/>
            </a:prstGeom>
            <a:noFill/>
            <a:ln w="25400">
              <a:solidFill>
                <a:schemeClr val="accent3">
                  <a:lumMod val="40000"/>
                  <a:lumOff val="60000"/>
                </a:schemeClr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42" name="Line 7"/>
            <p:cNvSpPr>
              <a:spLocks noChangeShapeType="1"/>
            </p:cNvSpPr>
            <p:nvPr/>
          </p:nvSpPr>
          <p:spPr bwMode="auto">
            <a:xfrm flipH="1">
              <a:off x="2109838" y="5516048"/>
              <a:ext cx="1079500" cy="0"/>
            </a:xfrm>
            <a:prstGeom prst="line">
              <a:avLst/>
            </a:prstGeom>
            <a:noFill/>
            <a:ln w="25400">
              <a:solidFill>
                <a:schemeClr val="accent3">
                  <a:lumMod val="40000"/>
                  <a:lumOff val="60000"/>
                </a:schemeClr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43" name="Line 8"/>
            <p:cNvSpPr>
              <a:spLocks noChangeShapeType="1"/>
            </p:cNvSpPr>
            <p:nvPr/>
          </p:nvSpPr>
          <p:spPr bwMode="auto">
            <a:xfrm flipH="1">
              <a:off x="1892351" y="4019035"/>
              <a:ext cx="865188" cy="936625"/>
            </a:xfrm>
            <a:prstGeom prst="line">
              <a:avLst/>
            </a:prstGeom>
            <a:noFill/>
            <a:ln w="25400">
              <a:solidFill>
                <a:schemeClr val="accent3">
                  <a:lumMod val="40000"/>
                  <a:lumOff val="60000"/>
                </a:schemeClr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48" name="Oval 5"/>
            <p:cNvSpPr>
              <a:spLocks noChangeArrowheads="1"/>
            </p:cNvSpPr>
            <p:nvPr/>
          </p:nvSpPr>
          <p:spPr bwMode="auto">
            <a:xfrm>
              <a:off x="531064" y="1944210"/>
              <a:ext cx="1503324" cy="1503324"/>
            </a:xfrm>
            <a:prstGeom prst="ellipse">
              <a:avLst/>
            </a:prstGeom>
            <a:solidFill>
              <a:srgbClr val="9EE6E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49" name="Text Box 17"/>
            <p:cNvSpPr txBox="1">
              <a:spLocks noChangeArrowheads="1"/>
            </p:cNvSpPr>
            <p:nvPr/>
          </p:nvSpPr>
          <p:spPr bwMode="auto">
            <a:xfrm>
              <a:off x="998033" y="2120638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0" name="Text Box 18"/>
            <p:cNvSpPr txBox="1">
              <a:spLocks noChangeArrowheads="1"/>
            </p:cNvSpPr>
            <p:nvPr/>
          </p:nvSpPr>
          <p:spPr bwMode="auto">
            <a:xfrm>
              <a:off x="933913" y="2558371"/>
              <a:ext cx="697627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날짜</a:t>
              </a:r>
              <a:endParaRPr lang="en-US" altLang="ko-KR" sz="500" b="1" dirty="0">
                <a:solidFill>
                  <a:srgbClr val="4D4D4D"/>
                </a:solidFill>
                <a:latin typeface="+mn-ea"/>
              </a:endParaRPr>
            </a:p>
            <a:p>
              <a:pPr algn="ctr"/>
              <a:endParaRPr lang="en-US" altLang="ko-KR" sz="500" b="1" dirty="0">
                <a:solidFill>
                  <a:srgbClr val="4D4D4D"/>
                </a:solidFill>
                <a:latin typeface="+mn-ea"/>
              </a:endParaRPr>
            </a:p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51" name="직선 연결선 50"/>
            <p:cNvCxnSpPr/>
            <p:nvPr/>
          </p:nvCxnSpPr>
          <p:spPr>
            <a:xfrm>
              <a:off x="532627" y="2447402"/>
              <a:ext cx="1500198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"/>
            <p:cNvSpPr>
              <a:spLocks noChangeArrowheads="1"/>
            </p:cNvSpPr>
            <p:nvPr/>
          </p:nvSpPr>
          <p:spPr bwMode="auto">
            <a:xfrm>
              <a:off x="2605892" y="2518840"/>
              <a:ext cx="1503324" cy="1503324"/>
            </a:xfrm>
            <a:prstGeom prst="ellipse">
              <a:avLst/>
            </a:prstGeom>
            <a:solidFill>
              <a:srgbClr val="9EE6E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54" name="Text Box 17"/>
            <p:cNvSpPr txBox="1">
              <a:spLocks noChangeArrowheads="1"/>
            </p:cNvSpPr>
            <p:nvPr/>
          </p:nvSpPr>
          <p:spPr bwMode="auto">
            <a:xfrm>
              <a:off x="3072861" y="2695268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5" name="Text Box 18"/>
            <p:cNvSpPr txBox="1">
              <a:spLocks noChangeArrowheads="1"/>
            </p:cNvSpPr>
            <p:nvPr/>
          </p:nvSpPr>
          <p:spPr bwMode="auto">
            <a:xfrm>
              <a:off x="3008741" y="3133001"/>
              <a:ext cx="697627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날짜</a:t>
              </a:r>
              <a:endParaRPr lang="en-US" altLang="ko-KR" sz="500" b="1" dirty="0">
                <a:solidFill>
                  <a:srgbClr val="4D4D4D"/>
                </a:solidFill>
                <a:latin typeface="+mn-ea"/>
              </a:endParaRPr>
            </a:p>
            <a:p>
              <a:pPr algn="ctr"/>
              <a:endParaRPr lang="en-US" altLang="ko-KR" sz="500" b="1" dirty="0">
                <a:solidFill>
                  <a:srgbClr val="4D4D4D"/>
                </a:solidFill>
                <a:latin typeface="+mn-ea"/>
              </a:endParaRPr>
            </a:p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56" name="직선 연결선 55"/>
            <p:cNvCxnSpPr/>
            <p:nvPr/>
          </p:nvCxnSpPr>
          <p:spPr>
            <a:xfrm>
              <a:off x="2607455" y="3022032"/>
              <a:ext cx="1500198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"/>
            <p:cNvSpPr>
              <a:spLocks noChangeArrowheads="1"/>
            </p:cNvSpPr>
            <p:nvPr/>
          </p:nvSpPr>
          <p:spPr bwMode="auto">
            <a:xfrm>
              <a:off x="3248834" y="4661980"/>
              <a:ext cx="1503324" cy="1503324"/>
            </a:xfrm>
            <a:prstGeom prst="ellipse">
              <a:avLst/>
            </a:prstGeom>
            <a:solidFill>
              <a:srgbClr val="9EE6E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59" name="Text Box 17"/>
            <p:cNvSpPr txBox="1">
              <a:spLocks noChangeArrowheads="1"/>
            </p:cNvSpPr>
            <p:nvPr/>
          </p:nvSpPr>
          <p:spPr bwMode="auto">
            <a:xfrm>
              <a:off x="3715803" y="4838408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0" name="Text Box 18"/>
            <p:cNvSpPr txBox="1">
              <a:spLocks noChangeArrowheads="1"/>
            </p:cNvSpPr>
            <p:nvPr/>
          </p:nvSpPr>
          <p:spPr bwMode="auto">
            <a:xfrm>
              <a:off x="3651683" y="5276141"/>
              <a:ext cx="697627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날짜</a:t>
              </a:r>
              <a:endParaRPr lang="en-US" altLang="ko-KR" sz="500" b="1" dirty="0">
                <a:solidFill>
                  <a:srgbClr val="4D4D4D"/>
                </a:solidFill>
                <a:latin typeface="+mn-ea"/>
              </a:endParaRPr>
            </a:p>
            <a:p>
              <a:pPr algn="ctr"/>
              <a:endParaRPr lang="en-US" altLang="ko-KR" sz="500" b="1" dirty="0">
                <a:solidFill>
                  <a:srgbClr val="4D4D4D"/>
                </a:solidFill>
                <a:latin typeface="+mn-ea"/>
              </a:endParaRPr>
            </a:p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61" name="직선 연결선 60"/>
            <p:cNvCxnSpPr/>
            <p:nvPr/>
          </p:nvCxnSpPr>
          <p:spPr>
            <a:xfrm>
              <a:off x="3250397" y="5165172"/>
              <a:ext cx="1500198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그룹 30"/>
          <p:cNvGrpSpPr/>
          <p:nvPr/>
        </p:nvGrpSpPr>
        <p:grpSpPr>
          <a:xfrm>
            <a:off x="4572000" y="1675886"/>
            <a:ext cx="4006780" cy="4275104"/>
            <a:chOff x="4572000" y="1675886"/>
            <a:chExt cx="4006780" cy="4275104"/>
          </a:xfrm>
        </p:grpSpPr>
        <p:sp>
          <p:nvSpPr>
            <p:cNvPr id="44" name="Oval 26"/>
            <p:cNvSpPr>
              <a:spLocks noChangeArrowheads="1"/>
            </p:cNvSpPr>
            <p:nvPr/>
          </p:nvSpPr>
          <p:spPr bwMode="auto">
            <a:xfrm rot="10800000">
              <a:off x="7189738" y="1675886"/>
              <a:ext cx="1296988" cy="1296988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chemeClr val="accent5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해외</a:t>
              </a:r>
            </a:p>
            <a:p>
              <a:pPr algn="ctr"/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연수</a:t>
              </a:r>
            </a:p>
          </p:txBody>
        </p:sp>
        <p:sp>
          <p:nvSpPr>
            <p:cNvPr id="45" name="Line 27"/>
            <p:cNvSpPr>
              <a:spLocks noChangeShapeType="1"/>
            </p:cNvSpPr>
            <p:nvPr/>
          </p:nvSpPr>
          <p:spPr bwMode="auto">
            <a:xfrm rot="10800000">
              <a:off x="7839025" y="3117336"/>
              <a:ext cx="0" cy="1265238"/>
            </a:xfrm>
            <a:prstGeom prst="line">
              <a:avLst/>
            </a:prstGeom>
            <a:noFill/>
            <a:ln w="25400">
              <a:solidFill>
                <a:schemeClr val="accent3">
                  <a:lumMod val="40000"/>
                  <a:lumOff val="60000"/>
                </a:schemeClr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46" name="Line 28"/>
            <p:cNvSpPr>
              <a:spLocks noChangeShapeType="1"/>
            </p:cNvSpPr>
            <p:nvPr/>
          </p:nvSpPr>
          <p:spPr bwMode="auto">
            <a:xfrm rot="10800000" flipH="1">
              <a:off x="6165800" y="2725223"/>
              <a:ext cx="987425" cy="609600"/>
            </a:xfrm>
            <a:prstGeom prst="line">
              <a:avLst/>
            </a:prstGeom>
            <a:noFill/>
            <a:ln w="25400">
              <a:solidFill>
                <a:schemeClr val="accent3">
                  <a:lumMod val="40000"/>
                  <a:lumOff val="60000"/>
                </a:schemeClr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63" name="Oval 5"/>
            <p:cNvSpPr>
              <a:spLocks noChangeArrowheads="1"/>
            </p:cNvSpPr>
            <p:nvPr/>
          </p:nvSpPr>
          <p:spPr bwMode="auto">
            <a:xfrm>
              <a:off x="4572000" y="2872904"/>
              <a:ext cx="1503324" cy="1503324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64" name="Text Box 17"/>
            <p:cNvSpPr txBox="1">
              <a:spLocks noChangeArrowheads="1"/>
            </p:cNvSpPr>
            <p:nvPr/>
          </p:nvSpPr>
          <p:spPr bwMode="auto">
            <a:xfrm>
              <a:off x="5038969" y="3049332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5" name="Text Box 18"/>
            <p:cNvSpPr txBox="1">
              <a:spLocks noChangeArrowheads="1"/>
            </p:cNvSpPr>
            <p:nvPr/>
          </p:nvSpPr>
          <p:spPr bwMode="auto">
            <a:xfrm>
              <a:off x="4974849" y="3429000"/>
              <a:ext cx="697627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날짜</a:t>
              </a:r>
              <a:endParaRPr lang="en-US" altLang="ko-KR" sz="500" b="1" dirty="0">
                <a:solidFill>
                  <a:srgbClr val="4D4D4D"/>
                </a:solidFill>
                <a:latin typeface="+mn-ea"/>
              </a:endParaRPr>
            </a:p>
            <a:p>
              <a:pPr algn="ctr"/>
              <a:endParaRPr lang="en-US" altLang="ko-KR" sz="500" b="1" dirty="0">
                <a:solidFill>
                  <a:srgbClr val="4D4D4D"/>
                </a:solidFill>
                <a:latin typeface="+mn-ea"/>
              </a:endParaRPr>
            </a:p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66" name="직선 연결선 65"/>
            <p:cNvCxnSpPr/>
            <p:nvPr/>
          </p:nvCxnSpPr>
          <p:spPr>
            <a:xfrm>
              <a:off x="4573563" y="3376096"/>
              <a:ext cx="1500198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5"/>
            <p:cNvSpPr>
              <a:spLocks noChangeArrowheads="1"/>
            </p:cNvSpPr>
            <p:nvPr/>
          </p:nvSpPr>
          <p:spPr bwMode="auto">
            <a:xfrm>
              <a:off x="7075456" y="4447666"/>
              <a:ext cx="1503324" cy="1503324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69" name="Text Box 17"/>
            <p:cNvSpPr txBox="1">
              <a:spLocks noChangeArrowheads="1"/>
            </p:cNvSpPr>
            <p:nvPr/>
          </p:nvSpPr>
          <p:spPr bwMode="auto">
            <a:xfrm>
              <a:off x="7542425" y="4624094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0" name="Text Box 18"/>
            <p:cNvSpPr txBox="1">
              <a:spLocks noChangeArrowheads="1"/>
            </p:cNvSpPr>
            <p:nvPr/>
          </p:nvSpPr>
          <p:spPr bwMode="auto">
            <a:xfrm>
              <a:off x="7478305" y="5061827"/>
              <a:ext cx="697627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날짜</a:t>
              </a:r>
              <a:endParaRPr lang="en-US" altLang="ko-KR" sz="500" b="1" dirty="0">
                <a:solidFill>
                  <a:srgbClr val="4D4D4D"/>
                </a:solidFill>
                <a:latin typeface="+mn-ea"/>
              </a:endParaRPr>
            </a:p>
            <a:p>
              <a:pPr algn="ctr"/>
              <a:endParaRPr lang="en-US" altLang="ko-KR" sz="500" b="1" dirty="0">
                <a:solidFill>
                  <a:srgbClr val="4D4D4D"/>
                </a:solidFill>
                <a:latin typeface="+mn-ea"/>
              </a:endParaRPr>
            </a:p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71" name="직선 연결선 70"/>
            <p:cNvCxnSpPr/>
            <p:nvPr/>
          </p:nvCxnSpPr>
          <p:spPr>
            <a:xfrm>
              <a:off x="7077019" y="4950858"/>
              <a:ext cx="1500198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altLang="en-US"/>
              <a:t>교외활동</a:t>
            </a:r>
            <a:endParaRPr lang="ko-KR" altLang="en-US" dirty="0"/>
          </a:p>
        </p:txBody>
      </p:sp>
      <p:grpSp>
        <p:nvGrpSpPr>
          <p:cNvPr id="15" name="그룹 14"/>
          <p:cNvGrpSpPr/>
          <p:nvPr/>
        </p:nvGrpSpPr>
        <p:grpSpPr>
          <a:xfrm>
            <a:off x="1395667" y="1676384"/>
            <a:ext cx="6416693" cy="1417656"/>
            <a:chOff x="1395667" y="1676384"/>
            <a:chExt cx="6416693" cy="1417656"/>
          </a:xfrm>
        </p:grpSpPr>
        <p:sp>
          <p:nvSpPr>
            <p:cNvPr id="25" name="Rectangle 7"/>
            <p:cNvSpPr>
              <a:spLocks noChangeArrowheads="1"/>
            </p:cNvSpPr>
            <p:nvPr/>
          </p:nvSpPr>
          <p:spPr bwMode="auto">
            <a:xfrm>
              <a:off x="1927480" y="1676384"/>
              <a:ext cx="5884880" cy="141765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5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6" name="Oval 9"/>
            <p:cNvSpPr>
              <a:spLocks noChangeArrowheads="1"/>
            </p:cNvSpPr>
            <p:nvPr/>
          </p:nvSpPr>
          <p:spPr bwMode="auto">
            <a:xfrm>
              <a:off x="1417892" y="1871672"/>
              <a:ext cx="981075" cy="981075"/>
            </a:xfrm>
            <a:prstGeom prst="ellipse">
              <a:avLst/>
            </a:prstGeom>
            <a:solidFill>
              <a:srgbClr val="9EE6E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1395667" y="2247750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제목 입력</a:t>
              </a:r>
            </a:p>
          </p:txBody>
        </p:sp>
        <p:sp>
          <p:nvSpPr>
            <p:cNvPr id="50" name="Text Box 24"/>
            <p:cNvSpPr txBox="1">
              <a:spLocks noChangeArrowheads="1"/>
            </p:cNvSpPr>
            <p:nvPr/>
          </p:nvSpPr>
          <p:spPr bwMode="auto">
            <a:xfrm>
              <a:off x="2503742" y="2255687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1395667" y="3248020"/>
            <a:ext cx="6416693" cy="1417656"/>
            <a:chOff x="1395667" y="3248020"/>
            <a:chExt cx="6416693" cy="1417656"/>
          </a:xfrm>
        </p:grpSpPr>
        <p:sp>
          <p:nvSpPr>
            <p:cNvPr id="63" name="Rectangle 7"/>
            <p:cNvSpPr>
              <a:spLocks noChangeArrowheads="1"/>
            </p:cNvSpPr>
            <p:nvPr/>
          </p:nvSpPr>
          <p:spPr bwMode="auto">
            <a:xfrm>
              <a:off x="1927480" y="3248020"/>
              <a:ext cx="5884880" cy="141765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5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64" name="Oval 9"/>
            <p:cNvSpPr>
              <a:spLocks noChangeArrowheads="1"/>
            </p:cNvSpPr>
            <p:nvPr/>
          </p:nvSpPr>
          <p:spPr bwMode="auto">
            <a:xfrm>
              <a:off x="1417892" y="3443308"/>
              <a:ext cx="981075" cy="981075"/>
            </a:xfrm>
            <a:prstGeom prst="ellipse">
              <a:avLst/>
            </a:prstGeom>
            <a:solidFill>
              <a:srgbClr val="9EE6E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5" name="Text Box 10"/>
            <p:cNvSpPr txBox="1">
              <a:spLocks noChangeArrowheads="1"/>
            </p:cNvSpPr>
            <p:nvPr/>
          </p:nvSpPr>
          <p:spPr bwMode="auto">
            <a:xfrm>
              <a:off x="1395667" y="3819386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제목 입력</a:t>
              </a:r>
            </a:p>
          </p:txBody>
        </p:sp>
        <p:sp>
          <p:nvSpPr>
            <p:cNvPr id="66" name="Text Box 24"/>
            <p:cNvSpPr txBox="1">
              <a:spLocks noChangeArrowheads="1"/>
            </p:cNvSpPr>
            <p:nvPr/>
          </p:nvSpPr>
          <p:spPr bwMode="auto">
            <a:xfrm>
              <a:off x="2503742" y="3827323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395667" y="4819656"/>
            <a:ext cx="6416693" cy="1417656"/>
            <a:chOff x="1395667" y="4819656"/>
            <a:chExt cx="6416693" cy="1417656"/>
          </a:xfrm>
        </p:grpSpPr>
        <p:sp>
          <p:nvSpPr>
            <p:cNvPr id="67" name="Rectangle 7"/>
            <p:cNvSpPr>
              <a:spLocks noChangeArrowheads="1"/>
            </p:cNvSpPr>
            <p:nvPr/>
          </p:nvSpPr>
          <p:spPr bwMode="auto">
            <a:xfrm>
              <a:off x="1927480" y="4819656"/>
              <a:ext cx="5884880" cy="141765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5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68" name="Oval 9"/>
            <p:cNvSpPr>
              <a:spLocks noChangeArrowheads="1"/>
            </p:cNvSpPr>
            <p:nvPr/>
          </p:nvSpPr>
          <p:spPr bwMode="auto">
            <a:xfrm>
              <a:off x="1417892" y="5014944"/>
              <a:ext cx="981075" cy="981075"/>
            </a:xfrm>
            <a:prstGeom prst="ellipse">
              <a:avLst/>
            </a:prstGeom>
            <a:solidFill>
              <a:srgbClr val="9EE6E1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9" name="Text Box 10"/>
            <p:cNvSpPr txBox="1">
              <a:spLocks noChangeArrowheads="1"/>
            </p:cNvSpPr>
            <p:nvPr/>
          </p:nvSpPr>
          <p:spPr bwMode="auto">
            <a:xfrm>
              <a:off x="1395667" y="5391022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제목 입력</a:t>
              </a:r>
            </a:p>
          </p:txBody>
        </p:sp>
        <p:sp>
          <p:nvSpPr>
            <p:cNvPr id="70" name="Text Box 24"/>
            <p:cNvSpPr txBox="1">
              <a:spLocks noChangeArrowheads="1"/>
            </p:cNvSpPr>
            <p:nvPr/>
          </p:nvSpPr>
          <p:spPr bwMode="auto">
            <a:xfrm>
              <a:off x="2503742" y="5398959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지원동기 및 포부</a:t>
            </a:r>
          </a:p>
        </p:txBody>
      </p:sp>
      <p:sp>
        <p:nvSpPr>
          <p:cNvPr id="21" name="AutoShape 5"/>
          <p:cNvSpPr>
            <a:spLocks noChangeArrowheads="1"/>
          </p:cNvSpPr>
          <p:nvPr/>
        </p:nvSpPr>
        <p:spPr bwMode="auto">
          <a:xfrm>
            <a:off x="2617613" y="1635293"/>
            <a:ext cx="4032250" cy="1081087"/>
          </a:xfrm>
          <a:prstGeom prst="roundRect">
            <a:avLst>
              <a:gd name="adj" fmla="val 9546"/>
            </a:avLst>
          </a:prstGeom>
          <a:solidFill>
            <a:srgbClr val="6ED9D2"/>
          </a:solidFill>
          <a:ln w="317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2717626" y="2032014"/>
            <a:ext cx="38163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 dirty="0">
                <a:solidFill>
                  <a:schemeClr val="bg1"/>
                </a:solidFill>
                <a:latin typeface="+mn-ea"/>
              </a:rPr>
              <a:t>내용을 입력하십시오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187276" y="4293319"/>
            <a:ext cx="6769100" cy="2232025"/>
            <a:chOff x="1187276" y="4293319"/>
            <a:chExt cx="6769100" cy="2232025"/>
          </a:xfrm>
        </p:grpSpPr>
        <p:sp>
          <p:nvSpPr>
            <p:cNvPr id="20" name="AutoShape 2"/>
            <p:cNvSpPr>
              <a:spLocks noChangeArrowheads="1"/>
            </p:cNvSpPr>
            <p:nvPr/>
          </p:nvSpPr>
          <p:spPr bwMode="auto">
            <a:xfrm>
              <a:off x="1187276" y="4293319"/>
              <a:ext cx="6769100" cy="2232025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chemeClr val="accent5">
                  <a:lumMod val="60000"/>
                  <a:lumOff val="40000"/>
                </a:schemeClr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" name="Oval 7"/>
            <p:cNvSpPr>
              <a:spLocks noChangeArrowheads="1"/>
            </p:cNvSpPr>
            <p:nvPr/>
          </p:nvSpPr>
          <p:spPr bwMode="auto">
            <a:xfrm>
              <a:off x="3678063" y="4437112"/>
              <a:ext cx="1871663" cy="1871663"/>
            </a:xfrm>
            <a:prstGeom prst="ellipse">
              <a:avLst/>
            </a:prstGeom>
            <a:solidFill>
              <a:srgbClr val="9EE6E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" name="Oval 8"/>
            <p:cNvSpPr>
              <a:spLocks noChangeArrowheads="1"/>
            </p:cNvSpPr>
            <p:nvPr/>
          </p:nvSpPr>
          <p:spPr bwMode="auto">
            <a:xfrm>
              <a:off x="5886276" y="4437112"/>
              <a:ext cx="1871662" cy="1871663"/>
            </a:xfrm>
            <a:prstGeom prst="ellipse">
              <a:avLst/>
            </a:prstGeom>
            <a:solidFill>
              <a:srgbClr val="9EE6E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5" name="Oval 9"/>
            <p:cNvSpPr>
              <a:spLocks noChangeArrowheads="1"/>
            </p:cNvSpPr>
            <p:nvPr/>
          </p:nvSpPr>
          <p:spPr bwMode="auto">
            <a:xfrm>
              <a:off x="1447626" y="4446637"/>
              <a:ext cx="1871662" cy="1871663"/>
            </a:xfrm>
            <a:prstGeom prst="ellipse">
              <a:avLst/>
            </a:prstGeom>
            <a:solidFill>
              <a:srgbClr val="9EE6E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6" name="Text Box 16"/>
            <p:cNvSpPr txBox="1">
              <a:spLocks noChangeArrowheads="1"/>
            </p:cNvSpPr>
            <p:nvPr/>
          </p:nvSpPr>
          <p:spPr bwMode="auto">
            <a:xfrm>
              <a:off x="1671463" y="5100117"/>
              <a:ext cx="1439863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  <p:sp>
          <p:nvSpPr>
            <p:cNvPr id="27" name="Text Box 17"/>
            <p:cNvSpPr txBox="1">
              <a:spLocks noChangeArrowheads="1"/>
            </p:cNvSpPr>
            <p:nvPr/>
          </p:nvSpPr>
          <p:spPr bwMode="auto">
            <a:xfrm>
              <a:off x="3879676" y="5100117"/>
              <a:ext cx="143986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  <p:sp>
          <p:nvSpPr>
            <p:cNvPr id="28" name="Text Box 18"/>
            <p:cNvSpPr txBox="1">
              <a:spLocks noChangeArrowheads="1"/>
            </p:cNvSpPr>
            <p:nvPr/>
          </p:nvSpPr>
          <p:spPr bwMode="auto">
            <a:xfrm>
              <a:off x="6121226" y="5100117"/>
              <a:ext cx="143986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</p:grpSp>
      <p:sp>
        <p:nvSpPr>
          <p:cNvPr id="29" name="아래쪽 화살표 28"/>
          <p:cNvSpPr/>
          <p:nvPr/>
        </p:nvSpPr>
        <p:spPr>
          <a:xfrm flipV="1">
            <a:off x="4214635" y="2930694"/>
            <a:ext cx="857256" cy="1143008"/>
          </a:xfrm>
          <a:prstGeom prst="downArrow">
            <a:avLst>
              <a:gd name="adj1" fmla="val 36667"/>
              <a:gd name="adj2" fmla="val 6444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7" name="Rectangle 1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프린트용 속지</a:t>
            </a:r>
          </a:p>
        </p:txBody>
      </p:sp>
      <p:sp>
        <p:nvSpPr>
          <p:cNvPr id="7578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제목을 입력하십시오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THANK</a:t>
            </a:r>
            <a:br>
              <a:rPr lang="en-US" altLang="ko-KR" dirty="0"/>
            </a:br>
            <a:r>
              <a:rPr lang="en-US" altLang="ko-KR" dirty="0"/>
              <a:t>YOU</a:t>
            </a:r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10091</TotalTime>
  <Words>293</Words>
  <Application>Microsoft Office PowerPoint</Application>
  <PresentationFormat>화면 슬라이드 쇼(4:3)</PresentationFormat>
  <Paragraphs>160</Paragraphs>
  <Slides>15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0" baseType="lpstr">
      <vt:lpstr>Arial</vt:lpstr>
      <vt:lpstr>굴림체</vt:lpstr>
      <vt:lpstr>HY견고딕</vt:lpstr>
      <vt:lpstr>맑은 고딕</vt:lpstr>
      <vt:lpstr>Office 테마</vt:lpstr>
      <vt:lpstr>이력서  및 자기소개서</vt:lpstr>
      <vt:lpstr>PowerPoint 프레젠테이션</vt:lpstr>
      <vt:lpstr>기본 이력사항</vt:lpstr>
      <vt:lpstr>가족 및 주거사항</vt:lpstr>
      <vt:lpstr>학력 및 성적사항</vt:lpstr>
      <vt:lpstr>외국어 및 기타 자격사항</vt:lpstr>
      <vt:lpstr>경력 및 병역사항</vt:lpstr>
      <vt:lpstr>PowerPoint 프레젠테이션</vt:lpstr>
      <vt:lpstr>성장배경</vt:lpstr>
      <vt:lpstr>학교생활</vt:lpstr>
      <vt:lpstr>해외연수 및 해외여행</vt:lpstr>
      <vt:lpstr>교외활동</vt:lpstr>
      <vt:lpstr>지원동기 및 포부</vt:lpstr>
      <vt:lpstr>제목을 입력하십시오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793</cp:revision>
  <dcterms:created xsi:type="dcterms:W3CDTF">2010-02-01T08:03:16Z</dcterms:created>
  <dcterms:modified xsi:type="dcterms:W3CDTF">2017-02-09T08:00:00Z</dcterms:modified>
</cp:coreProperties>
</file>