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3" r:id="rId2"/>
    <p:sldId id="323" r:id="rId3"/>
    <p:sldId id="324" r:id="rId4"/>
    <p:sldId id="325" r:id="rId5"/>
    <p:sldId id="326" r:id="rId6"/>
    <p:sldId id="336" r:id="rId7"/>
    <p:sldId id="337" r:id="rId8"/>
    <p:sldId id="340" r:id="rId9"/>
    <p:sldId id="338" r:id="rId10"/>
    <p:sldId id="331" r:id="rId11"/>
    <p:sldId id="332" r:id="rId12"/>
    <p:sldId id="333" r:id="rId13"/>
    <p:sldId id="339" r:id="rId14"/>
    <p:sldId id="335" r:id="rId15"/>
    <p:sldId id="297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8A88"/>
    <a:srgbClr val="FFFFCC"/>
    <a:srgbClr val="FFFF99"/>
    <a:srgbClr val="000000"/>
    <a:srgbClr val="222F64"/>
    <a:srgbClr val="206CE8"/>
    <a:srgbClr val="0033CC"/>
    <a:srgbClr val="0066FF"/>
    <a:srgbClr val="002D86"/>
    <a:srgbClr val="C0E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9876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60074" y="3344452"/>
            <a:ext cx="5224094" cy="7235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>
                    <a:lumMod val="8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860074" y="1628800"/>
            <a:ext cx="5224094" cy="157505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bg1">
                    <a:lumMod val="6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556791"/>
            <a:ext cx="8402525" cy="4853111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428596" y="44624"/>
            <a:ext cx="7335291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500034" y="2199033"/>
            <a:ext cx="4071966" cy="32302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chemeClr val="bg1">
                    <a:lumMod val="6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376" y="4149080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</a:p>
          <a:p>
            <a:r>
              <a:rPr lang="ko-KR" altLang="en-US">
                <a:solidFill>
                  <a:schemeClr val="bg1">
                    <a:lumMod val="75000"/>
                  </a:schemeClr>
                </a:solidFill>
              </a:rPr>
              <a:t>김</a:t>
            </a:r>
            <a:r>
              <a:rPr lang="en-US" altLang="ko-KR">
                <a:solidFill>
                  <a:schemeClr val="bg1">
                    <a:lumMod val="75000"/>
                  </a:schemeClr>
                </a:solidFill>
              </a:rPr>
              <a:t>OO </a:t>
            </a:r>
            <a:r>
              <a:rPr lang="ko-KR" altLang="en-US">
                <a:solidFill>
                  <a:schemeClr val="bg1">
                    <a:lumMod val="75000"/>
                  </a:schemeClr>
                </a:solidFill>
              </a:rPr>
              <a:t>입사지원서 및 자기소개서</a:t>
            </a: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altLang="en-US"/>
              <a:t>이력서 및</a:t>
            </a:r>
            <a:br>
              <a:rPr lang="en-US" altLang="en-US" dirty="0"/>
            </a:br>
            <a:r>
              <a:rPr altLang="en-US"/>
              <a:t>자기소개서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막힌 원호 18"/>
          <p:cNvSpPr/>
          <p:nvPr/>
        </p:nvSpPr>
        <p:spPr bwMode="auto">
          <a:xfrm rot="16200000">
            <a:off x="2541667" y="1736921"/>
            <a:ext cx="765416" cy="705278"/>
          </a:xfrm>
          <a:prstGeom prst="blockArc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767519" y="188950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435832" y="1902026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기본 이력사항</a:t>
            </a:r>
          </a:p>
        </p:txBody>
      </p:sp>
      <p:sp>
        <p:nvSpPr>
          <p:cNvPr id="23" name="막힌 원호 22"/>
          <p:cNvSpPr/>
          <p:nvPr/>
        </p:nvSpPr>
        <p:spPr bwMode="auto">
          <a:xfrm rot="16200000">
            <a:off x="2541667" y="2594177"/>
            <a:ext cx="765416" cy="705278"/>
          </a:xfrm>
          <a:prstGeom prst="blockArc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2767519" y="274676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35832" y="2759282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가족 및 주거사항</a:t>
            </a:r>
          </a:p>
        </p:txBody>
      </p:sp>
      <p:sp>
        <p:nvSpPr>
          <p:cNvPr id="27" name="막힌 원호 26"/>
          <p:cNvSpPr/>
          <p:nvPr/>
        </p:nvSpPr>
        <p:spPr bwMode="auto">
          <a:xfrm rot="16200000">
            <a:off x="2541667" y="3451433"/>
            <a:ext cx="765416" cy="705278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2767519" y="360401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435832" y="3616538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학력 및 성적사항</a:t>
            </a:r>
          </a:p>
        </p:txBody>
      </p:sp>
      <p:sp>
        <p:nvSpPr>
          <p:cNvPr id="30" name="TextBox 18"/>
          <p:cNvSpPr txBox="1">
            <a:spLocks noChangeArrowheads="1"/>
          </p:cNvSpPr>
          <p:nvPr/>
        </p:nvSpPr>
        <p:spPr bwMode="auto">
          <a:xfrm>
            <a:off x="571472" y="785794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이력서</a:t>
            </a:r>
            <a:endParaRPr lang="en-US" altLang="ko-KR" sz="2700" b="1" dirty="0">
              <a:solidFill>
                <a:schemeClr val="bg1">
                  <a:lumMod val="65000"/>
                </a:schemeClr>
              </a:solidFill>
              <a:latin typeface="+mn-ea"/>
            </a:endParaRPr>
          </a:p>
        </p:txBody>
      </p:sp>
      <p:sp>
        <p:nvSpPr>
          <p:cNvPr id="32" name="막힌 원호 31"/>
          <p:cNvSpPr/>
          <p:nvPr/>
        </p:nvSpPr>
        <p:spPr bwMode="auto">
          <a:xfrm rot="16200000">
            <a:off x="2541667" y="4336727"/>
            <a:ext cx="765416" cy="705278"/>
          </a:xfrm>
          <a:prstGeom prst="blockArc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2767519" y="448931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3435832" y="4501832"/>
            <a:ext cx="23807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외국어 및 기타자격사항</a:t>
            </a:r>
          </a:p>
        </p:txBody>
      </p:sp>
      <p:sp>
        <p:nvSpPr>
          <p:cNvPr id="36" name="막힌 원호 35"/>
          <p:cNvSpPr/>
          <p:nvPr/>
        </p:nvSpPr>
        <p:spPr bwMode="auto">
          <a:xfrm rot="16200000">
            <a:off x="2541667" y="5193983"/>
            <a:ext cx="765416" cy="705278"/>
          </a:xfrm>
          <a:prstGeom prst="blockArc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2767519" y="534656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435832" y="5359088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경력 및 병역사항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이력사항</a:t>
            </a:r>
          </a:p>
        </p:txBody>
      </p:sp>
      <p:sp>
        <p:nvSpPr>
          <p:cNvPr id="245763" name="Line 3"/>
          <p:cNvSpPr>
            <a:spLocks noChangeShapeType="1"/>
          </p:cNvSpPr>
          <p:nvPr/>
        </p:nvSpPr>
        <p:spPr bwMode="auto">
          <a:xfrm>
            <a:off x="2155825" y="655638"/>
            <a:ext cx="1223963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4" name="Line 4"/>
          <p:cNvSpPr>
            <a:spLocks noChangeShapeType="1"/>
          </p:cNvSpPr>
          <p:nvPr/>
        </p:nvSpPr>
        <p:spPr bwMode="auto">
          <a:xfrm>
            <a:off x="2155825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5" name="Line 5"/>
          <p:cNvSpPr>
            <a:spLocks noChangeShapeType="1"/>
          </p:cNvSpPr>
          <p:nvPr/>
        </p:nvSpPr>
        <p:spPr bwMode="auto">
          <a:xfrm>
            <a:off x="3379788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6" name="Line 6"/>
          <p:cNvSpPr>
            <a:spLocks noChangeShapeType="1"/>
          </p:cNvSpPr>
          <p:nvPr/>
        </p:nvSpPr>
        <p:spPr bwMode="auto">
          <a:xfrm>
            <a:off x="2155825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7" name="Line 7"/>
          <p:cNvSpPr>
            <a:spLocks noChangeShapeType="1"/>
          </p:cNvSpPr>
          <p:nvPr/>
        </p:nvSpPr>
        <p:spPr bwMode="auto">
          <a:xfrm>
            <a:off x="3379788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8" name="Line 8"/>
          <p:cNvSpPr>
            <a:spLocks noChangeShapeType="1"/>
          </p:cNvSpPr>
          <p:nvPr/>
        </p:nvSpPr>
        <p:spPr bwMode="auto">
          <a:xfrm>
            <a:off x="4819650" y="655638"/>
            <a:ext cx="1223963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7" name="Line 27"/>
          <p:cNvSpPr>
            <a:spLocks noChangeShapeType="1"/>
          </p:cNvSpPr>
          <p:nvPr/>
        </p:nvSpPr>
        <p:spPr bwMode="auto">
          <a:xfrm>
            <a:off x="4819650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8" name="Line 28"/>
          <p:cNvSpPr>
            <a:spLocks noChangeShapeType="1"/>
          </p:cNvSpPr>
          <p:nvPr/>
        </p:nvSpPr>
        <p:spPr bwMode="auto">
          <a:xfrm>
            <a:off x="6043613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9" name="Line 29"/>
          <p:cNvSpPr>
            <a:spLocks noChangeShapeType="1"/>
          </p:cNvSpPr>
          <p:nvPr/>
        </p:nvSpPr>
        <p:spPr bwMode="auto">
          <a:xfrm>
            <a:off x="4819650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0" name="Line 30"/>
          <p:cNvSpPr>
            <a:spLocks noChangeShapeType="1"/>
          </p:cNvSpPr>
          <p:nvPr/>
        </p:nvSpPr>
        <p:spPr bwMode="auto">
          <a:xfrm>
            <a:off x="6043613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1" name="Line 31"/>
          <p:cNvSpPr>
            <a:spLocks noChangeShapeType="1"/>
          </p:cNvSpPr>
          <p:nvPr/>
        </p:nvSpPr>
        <p:spPr bwMode="auto">
          <a:xfrm>
            <a:off x="7485063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2" name="Line 32"/>
          <p:cNvSpPr>
            <a:spLocks noChangeShapeType="1"/>
          </p:cNvSpPr>
          <p:nvPr/>
        </p:nvSpPr>
        <p:spPr bwMode="auto">
          <a:xfrm>
            <a:off x="7485063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9" name="그룹 48"/>
          <p:cNvGrpSpPr/>
          <p:nvPr/>
        </p:nvGrpSpPr>
        <p:grpSpPr>
          <a:xfrm>
            <a:off x="571472" y="2333638"/>
            <a:ext cx="8001056" cy="1676400"/>
            <a:chOff x="571472" y="2333638"/>
            <a:chExt cx="8001056" cy="1676400"/>
          </a:xfrm>
        </p:grpSpPr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>
              <a:off x="2059016" y="2354276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bg1">
                <a:lumMod val="7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071802" y="2510085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071802" y="3036343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071802" y="3524261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500694" y="2486827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500694" y="3013085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571472" y="2333638"/>
              <a:ext cx="1285884" cy="166686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58" name="Text Box 8"/>
            <p:cNvSpPr txBox="1">
              <a:spLocks noChangeArrowheads="1"/>
            </p:cNvSpPr>
            <p:nvPr/>
          </p:nvSpPr>
          <p:spPr bwMode="auto">
            <a:xfrm>
              <a:off x="825526" y="2976580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  <p:sp>
          <p:nvSpPr>
            <p:cNvPr id="59" name="Text Box 9"/>
            <p:cNvSpPr txBox="1">
              <a:spLocks noChangeArrowheads="1"/>
            </p:cNvSpPr>
            <p:nvPr/>
          </p:nvSpPr>
          <p:spPr bwMode="auto">
            <a:xfrm>
              <a:off x="3159096" y="2550181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60" name="Text Box 10"/>
            <p:cNvSpPr txBox="1">
              <a:spLocks noChangeArrowheads="1"/>
            </p:cNvSpPr>
            <p:nvPr/>
          </p:nvSpPr>
          <p:spPr bwMode="auto">
            <a:xfrm>
              <a:off x="3144809" y="3076439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61" name="Text Box 11"/>
            <p:cNvSpPr txBox="1">
              <a:spLocks noChangeArrowheads="1"/>
            </p:cNvSpPr>
            <p:nvPr/>
          </p:nvSpPr>
          <p:spPr bwMode="auto">
            <a:xfrm>
              <a:off x="5651471" y="2536124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62" name="Text Box 12"/>
            <p:cNvSpPr txBox="1">
              <a:spLocks noChangeArrowheads="1"/>
            </p:cNvSpPr>
            <p:nvPr/>
          </p:nvSpPr>
          <p:spPr bwMode="auto">
            <a:xfrm>
              <a:off x="5651471" y="3087549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63" name="Text Box 13"/>
            <p:cNvSpPr txBox="1">
              <a:spLocks noChangeArrowheads="1"/>
            </p:cNvSpPr>
            <p:nvPr/>
          </p:nvSpPr>
          <p:spPr bwMode="auto">
            <a:xfrm>
              <a:off x="3073371" y="3587615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64" name="Text Box 14"/>
            <p:cNvSpPr txBox="1">
              <a:spLocks noChangeArrowheads="1"/>
            </p:cNvSpPr>
            <p:nvPr/>
          </p:nvSpPr>
          <p:spPr bwMode="auto">
            <a:xfrm>
              <a:off x="2216361" y="2550181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5" name="Text Box 15"/>
            <p:cNvSpPr txBox="1">
              <a:spLocks noChangeArrowheads="1"/>
            </p:cNvSpPr>
            <p:nvPr/>
          </p:nvSpPr>
          <p:spPr bwMode="auto">
            <a:xfrm>
              <a:off x="2197311" y="307643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66" name="Text Box 16"/>
            <p:cNvSpPr txBox="1">
              <a:spLocks noChangeArrowheads="1"/>
            </p:cNvSpPr>
            <p:nvPr/>
          </p:nvSpPr>
          <p:spPr bwMode="auto">
            <a:xfrm>
              <a:off x="2235411" y="358761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67" name="Text Box 17"/>
            <p:cNvSpPr txBox="1">
              <a:spLocks noChangeArrowheads="1"/>
            </p:cNvSpPr>
            <p:nvPr/>
          </p:nvSpPr>
          <p:spPr bwMode="auto">
            <a:xfrm>
              <a:off x="4700475" y="255018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8" name="Text Box 18"/>
            <p:cNvSpPr txBox="1">
              <a:spLocks noChangeArrowheads="1"/>
            </p:cNvSpPr>
            <p:nvPr/>
          </p:nvSpPr>
          <p:spPr bwMode="auto">
            <a:xfrm>
              <a:off x="4700475" y="307643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571472" y="4476778"/>
            <a:ext cx="8013710" cy="1666866"/>
            <a:chOff x="571472" y="4476778"/>
            <a:chExt cx="8013710" cy="1666866"/>
          </a:xfrm>
        </p:grpSpPr>
        <p:sp>
          <p:nvSpPr>
            <p:cNvPr id="69" name="AutoShape 4"/>
            <p:cNvSpPr>
              <a:spLocks noChangeArrowheads="1"/>
            </p:cNvSpPr>
            <p:nvPr/>
          </p:nvSpPr>
          <p:spPr bwMode="auto">
            <a:xfrm>
              <a:off x="2071670" y="4476778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bg1">
                <a:lumMod val="7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0" name="AutoShape 20"/>
            <p:cNvSpPr>
              <a:spLocks noChangeArrowheads="1"/>
            </p:cNvSpPr>
            <p:nvPr/>
          </p:nvSpPr>
          <p:spPr bwMode="auto">
            <a:xfrm>
              <a:off x="2198669" y="5359438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만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세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71" name="AutoShape 21"/>
            <p:cNvSpPr>
              <a:spLocks noChangeArrowheads="1"/>
            </p:cNvSpPr>
            <p:nvPr/>
          </p:nvSpPr>
          <p:spPr bwMode="auto">
            <a:xfrm>
              <a:off x="2198669" y="4673638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72" name="AutoShape 22"/>
            <p:cNvSpPr>
              <a:spLocks noChangeArrowheads="1"/>
            </p:cNvSpPr>
            <p:nvPr/>
          </p:nvSpPr>
          <p:spPr bwMode="auto">
            <a:xfrm>
              <a:off x="3263882" y="5361026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OOcm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73" name="AutoShape 23"/>
            <p:cNvSpPr>
              <a:spLocks noChangeArrowheads="1"/>
            </p:cNvSpPr>
            <p:nvPr/>
          </p:nvSpPr>
          <p:spPr bwMode="auto">
            <a:xfrm>
              <a:off x="3263882" y="4675226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74" name="AutoShape 24"/>
            <p:cNvSpPr>
              <a:spLocks noChangeArrowheads="1"/>
            </p:cNvSpPr>
            <p:nvPr/>
          </p:nvSpPr>
          <p:spPr bwMode="auto">
            <a:xfrm>
              <a:off x="4329094" y="5362613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OOkg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75" name="AutoShape 25"/>
            <p:cNvSpPr>
              <a:spLocks noChangeArrowheads="1"/>
            </p:cNvSpPr>
            <p:nvPr/>
          </p:nvSpPr>
          <p:spPr bwMode="auto">
            <a:xfrm>
              <a:off x="4329094" y="4676813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76" name="AutoShape 26"/>
            <p:cNvSpPr>
              <a:spLocks noChangeArrowheads="1"/>
            </p:cNvSpPr>
            <p:nvPr/>
          </p:nvSpPr>
          <p:spPr bwMode="auto">
            <a:xfrm>
              <a:off x="5394307" y="5364201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형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77" name="AutoShape 27"/>
            <p:cNvSpPr>
              <a:spLocks noChangeArrowheads="1"/>
            </p:cNvSpPr>
            <p:nvPr/>
          </p:nvSpPr>
          <p:spPr bwMode="auto">
            <a:xfrm>
              <a:off x="5394307" y="4678401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78" name="AutoShape 28"/>
            <p:cNvSpPr>
              <a:spLocks noChangeArrowheads="1"/>
            </p:cNvSpPr>
            <p:nvPr/>
          </p:nvSpPr>
          <p:spPr bwMode="auto">
            <a:xfrm>
              <a:off x="6459519" y="5365788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79" name="AutoShape 29"/>
            <p:cNvSpPr>
              <a:spLocks noChangeArrowheads="1"/>
            </p:cNvSpPr>
            <p:nvPr/>
          </p:nvSpPr>
          <p:spPr bwMode="auto">
            <a:xfrm>
              <a:off x="6459519" y="4679988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80" name="AutoShape 30"/>
            <p:cNvSpPr>
              <a:spLocks noChangeArrowheads="1"/>
            </p:cNvSpPr>
            <p:nvPr/>
          </p:nvSpPr>
          <p:spPr bwMode="auto">
            <a:xfrm>
              <a:off x="7524732" y="5367376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81" name="AutoShape 31"/>
            <p:cNvSpPr>
              <a:spLocks noChangeArrowheads="1"/>
            </p:cNvSpPr>
            <p:nvPr/>
          </p:nvSpPr>
          <p:spPr bwMode="auto">
            <a:xfrm>
              <a:off x="7524732" y="4681576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  <p:grpSp>
          <p:nvGrpSpPr>
            <p:cNvPr id="82" name="그룹 81"/>
            <p:cNvGrpSpPr/>
            <p:nvPr/>
          </p:nvGrpSpPr>
          <p:grpSpPr>
            <a:xfrm>
              <a:off x="571472" y="4476778"/>
              <a:ext cx="1285884" cy="1666866"/>
              <a:chOff x="7286644" y="4071942"/>
              <a:chExt cx="1285884" cy="1666866"/>
            </a:xfrm>
            <a:solidFill>
              <a:schemeClr val="bg1">
                <a:lumMod val="85000"/>
              </a:schemeClr>
            </a:solidFill>
          </p:grpSpPr>
          <p:sp>
            <p:nvSpPr>
              <p:cNvPr id="83" name="모서리가 둥근 직사각형 82"/>
              <p:cNvSpPr/>
              <p:nvPr/>
            </p:nvSpPr>
            <p:spPr>
              <a:xfrm>
                <a:off x="7286644" y="4071942"/>
                <a:ext cx="1285884" cy="16668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/>
              </a:p>
            </p:txBody>
          </p:sp>
          <p:sp>
            <p:nvSpPr>
              <p:cNvPr id="84" name="Text Box 8"/>
              <p:cNvSpPr txBox="1">
                <a:spLocks noChangeArrowheads="1"/>
              </p:cNvSpPr>
              <p:nvPr/>
            </p:nvSpPr>
            <p:spPr bwMode="auto">
              <a:xfrm>
                <a:off x="7580773" y="4674394"/>
                <a:ext cx="697627" cy="553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신체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및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특이사항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가족 및 주거사항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7158" y="2525019"/>
            <a:ext cx="4000528" cy="2920205"/>
            <a:chOff x="357158" y="2525019"/>
            <a:chExt cx="4000528" cy="2920205"/>
          </a:xfrm>
        </p:grpSpPr>
        <p:sp>
          <p:nvSpPr>
            <p:cNvPr id="44" name="AutoShape 29"/>
            <p:cNvSpPr>
              <a:spLocks noChangeArrowheads="1"/>
            </p:cNvSpPr>
            <p:nvPr/>
          </p:nvSpPr>
          <p:spPr bwMode="auto">
            <a:xfrm>
              <a:off x="357158" y="2944894"/>
              <a:ext cx="4000528" cy="2500330"/>
            </a:xfrm>
            <a:prstGeom prst="roundRect">
              <a:avLst>
                <a:gd name="adj" fmla="val 4894"/>
              </a:avLst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46797" name="AutoShape 13"/>
            <p:cNvSpPr>
              <a:spLocks noChangeArrowheads="1"/>
            </p:cNvSpPr>
            <p:nvPr/>
          </p:nvSpPr>
          <p:spPr bwMode="auto">
            <a:xfrm>
              <a:off x="1350963" y="3129051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798" name="AutoShape 14"/>
            <p:cNvSpPr>
              <a:spLocks noChangeArrowheads="1"/>
            </p:cNvSpPr>
            <p:nvPr/>
          </p:nvSpPr>
          <p:spPr bwMode="auto">
            <a:xfrm>
              <a:off x="1350963" y="3698963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799" name="AutoShape 15"/>
            <p:cNvSpPr>
              <a:spLocks noChangeArrowheads="1"/>
            </p:cNvSpPr>
            <p:nvPr/>
          </p:nvSpPr>
          <p:spPr bwMode="auto">
            <a:xfrm>
              <a:off x="1350963" y="4268876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800" name="AutoShape 16"/>
            <p:cNvSpPr>
              <a:spLocks noChangeArrowheads="1"/>
            </p:cNvSpPr>
            <p:nvPr/>
          </p:nvSpPr>
          <p:spPr bwMode="auto">
            <a:xfrm>
              <a:off x="1331913" y="4838788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801" name="Rectangle 17"/>
            <p:cNvSpPr>
              <a:spLocks noChangeArrowheads="1"/>
            </p:cNvSpPr>
            <p:nvPr/>
          </p:nvSpPr>
          <p:spPr bwMode="auto">
            <a:xfrm>
              <a:off x="3190875" y="3148101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246802" name="Rectangle 18"/>
            <p:cNvSpPr>
              <a:spLocks noChangeArrowheads="1"/>
            </p:cNvSpPr>
            <p:nvPr/>
          </p:nvSpPr>
          <p:spPr bwMode="auto">
            <a:xfrm>
              <a:off x="2325688" y="3148101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3" name="Rectangle 19"/>
            <p:cNvSpPr>
              <a:spLocks noChangeArrowheads="1"/>
            </p:cNvSpPr>
            <p:nvPr/>
          </p:nvSpPr>
          <p:spPr bwMode="auto">
            <a:xfrm>
              <a:off x="1371600" y="3148101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04" name="Rectangle 20"/>
            <p:cNvSpPr>
              <a:spLocks noChangeArrowheads="1"/>
            </p:cNvSpPr>
            <p:nvPr/>
          </p:nvSpPr>
          <p:spPr bwMode="auto">
            <a:xfrm>
              <a:off x="3190875" y="3718013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246805" name="Rectangle 21"/>
            <p:cNvSpPr>
              <a:spLocks noChangeArrowheads="1"/>
            </p:cNvSpPr>
            <p:nvPr/>
          </p:nvSpPr>
          <p:spPr bwMode="auto">
            <a:xfrm>
              <a:off x="2325688" y="3718013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6" name="Rectangle 22"/>
            <p:cNvSpPr>
              <a:spLocks noChangeArrowheads="1"/>
            </p:cNvSpPr>
            <p:nvPr/>
          </p:nvSpPr>
          <p:spPr bwMode="auto">
            <a:xfrm>
              <a:off x="1371600" y="3718013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07" name="Rectangle 23"/>
            <p:cNvSpPr>
              <a:spLocks noChangeArrowheads="1"/>
            </p:cNvSpPr>
            <p:nvPr/>
          </p:nvSpPr>
          <p:spPr bwMode="auto">
            <a:xfrm>
              <a:off x="3190875" y="4287926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246808" name="Rectangle 24"/>
            <p:cNvSpPr>
              <a:spLocks noChangeArrowheads="1"/>
            </p:cNvSpPr>
            <p:nvPr/>
          </p:nvSpPr>
          <p:spPr bwMode="auto">
            <a:xfrm>
              <a:off x="2325688" y="4287926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9" name="Rectangle 25"/>
            <p:cNvSpPr>
              <a:spLocks noChangeArrowheads="1"/>
            </p:cNvSpPr>
            <p:nvPr/>
          </p:nvSpPr>
          <p:spPr bwMode="auto">
            <a:xfrm>
              <a:off x="1371600" y="4287926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10" name="Rectangle 26"/>
            <p:cNvSpPr>
              <a:spLocks noChangeArrowheads="1"/>
            </p:cNvSpPr>
            <p:nvPr/>
          </p:nvSpPr>
          <p:spPr bwMode="auto">
            <a:xfrm>
              <a:off x="3190875" y="4857838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246811" name="Rectangle 27"/>
            <p:cNvSpPr>
              <a:spLocks noChangeArrowheads="1"/>
            </p:cNvSpPr>
            <p:nvPr/>
          </p:nvSpPr>
          <p:spPr bwMode="auto">
            <a:xfrm>
              <a:off x="2325688" y="4857838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12" name="Rectangle 28"/>
            <p:cNvSpPr>
              <a:spLocks noChangeArrowheads="1"/>
            </p:cNvSpPr>
            <p:nvPr/>
          </p:nvSpPr>
          <p:spPr bwMode="auto">
            <a:xfrm>
              <a:off x="1371600" y="4857838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13" name="Rectangle 29"/>
            <p:cNvSpPr>
              <a:spLocks noChangeArrowheads="1"/>
            </p:cNvSpPr>
            <p:nvPr/>
          </p:nvSpPr>
          <p:spPr bwMode="auto">
            <a:xfrm>
              <a:off x="487363" y="3221841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아버지</a:t>
              </a:r>
            </a:p>
          </p:txBody>
        </p:sp>
        <p:sp>
          <p:nvSpPr>
            <p:cNvPr id="246814" name="Rectangle 30"/>
            <p:cNvSpPr>
              <a:spLocks noChangeArrowheads="1"/>
            </p:cNvSpPr>
            <p:nvPr/>
          </p:nvSpPr>
          <p:spPr bwMode="auto">
            <a:xfrm>
              <a:off x="487363" y="3791753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어머니</a:t>
              </a:r>
            </a:p>
          </p:txBody>
        </p:sp>
        <p:sp>
          <p:nvSpPr>
            <p:cNvPr id="246815" name="Rectangle 31"/>
            <p:cNvSpPr>
              <a:spLocks noChangeArrowheads="1"/>
            </p:cNvSpPr>
            <p:nvPr/>
          </p:nvSpPr>
          <p:spPr bwMode="auto">
            <a:xfrm>
              <a:off x="487363" y="4361666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여동생</a:t>
              </a:r>
            </a:p>
          </p:txBody>
        </p:sp>
        <p:sp>
          <p:nvSpPr>
            <p:cNvPr id="246816" name="Rectangle 32"/>
            <p:cNvSpPr>
              <a:spLocks noChangeArrowheads="1"/>
            </p:cNvSpPr>
            <p:nvPr/>
          </p:nvSpPr>
          <p:spPr bwMode="auto">
            <a:xfrm>
              <a:off x="487363" y="4931578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남동생</a:t>
              </a:r>
            </a:p>
          </p:txBody>
        </p:sp>
        <p:sp>
          <p:nvSpPr>
            <p:cNvPr id="246817" name="Rectangle 33"/>
            <p:cNvSpPr>
              <a:spLocks noChangeArrowheads="1"/>
            </p:cNvSpPr>
            <p:nvPr/>
          </p:nvSpPr>
          <p:spPr bwMode="auto">
            <a:xfrm>
              <a:off x="357158" y="2525019"/>
              <a:ext cx="80021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가족사항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4843351" y="2525019"/>
            <a:ext cx="3686289" cy="2705891"/>
            <a:chOff x="4843351" y="2525019"/>
            <a:chExt cx="3686289" cy="2705891"/>
          </a:xfrm>
        </p:grpSpPr>
        <p:sp>
          <p:nvSpPr>
            <p:cNvPr id="246818" name="Rectangle 34"/>
            <p:cNvSpPr>
              <a:spLocks noChangeArrowheads="1"/>
            </p:cNvSpPr>
            <p:nvPr/>
          </p:nvSpPr>
          <p:spPr bwMode="auto">
            <a:xfrm>
              <a:off x="4843351" y="2525019"/>
              <a:ext cx="80021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주거사항</a:t>
              </a:r>
            </a:p>
          </p:txBody>
        </p:sp>
        <p:sp>
          <p:nvSpPr>
            <p:cNvPr id="35" name="AutoShape 29"/>
            <p:cNvSpPr>
              <a:spLocks noChangeArrowheads="1"/>
            </p:cNvSpPr>
            <p:nvPr/>
          </p:nvSpPr>
          <p:spPr bwMode="auto">
            <a:xfrm>
              <a:off x="4929190" y="3035397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6" name="AutoShape 30"/>
            <p:cNvSpPr>
              <a:spLocks noChangeArrowheads="1"/>
            </p:cNvSpPr>
            <p:nvPr/>
          </p:nvSpPr>
          <p:spPr bwMode="auto">
            <a:xfrm>
              <a:off x="4995865" y="3127472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37" name="AutoShape 31"/>
            <p:cNvSpPr>
              <a:spLocks noChangeArrowheads="1"/>
            </p:cNvSpPr>
            <p:nvPr/>
          </p:nvSpPr>
          <p:spPr bwMode="auto">
            <a:xfrm>
              <a:off x="6148390" y="3127472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38" name="AutoShape 32"/>
            <p:cNvSpPr>
              <a:spLocks noChangeArrowheads="1"/>
            </p:cNvSpPr>
            <p:nvPr/>
          </p:nvSpPr>
          <p:spPr bwMode="auto">
            <a:xfrm>
              <a:off x="4995865" y="3822797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39" name="AutoShape 33"/>
            <p:cNvSpPr>
              <a:spLocks noChangeArrowheads="1"/>
            </p:cNvSpPr>
            <p:nvPr/>
          </p:nvSpPr>
          <p:spPr bwMode="auto">
            <a:xfrm>
              <a:off x="6148390" y="3822797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40" name="AutoShape 34"/>
            <p:cNvSpPr>
              <a:spLocks noChangeArrowheads="1"/>
            </p:cNvSpPr>
            <p:nvPr/>
          </p:nvSpPr>
          <p:spPr bwMode="auto">
            <a:xfrm>
              <a:off x="4995865" y="4524472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6148390" y="4524472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42" name="AutoShape 32"/>
            <p:cNvSpPr>
              <a:spLocks noChangeArrowheads="1"/>
            </p:cNvSpPr>
            <p:nvPr/>
          </p:nvSpPr>
          <p:spPr bwMode="auto">
            <a:xfrm>
              <a:off x="4995865" y="3832317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14348" y="2285992"/>
            <a:ext cx="7786741" cy="1009501"/>
            <a:chOff x="714348" y="2285992"/>
            <a:chExt cx="7786741" cy="1009501"/>
          </a:xfrm>
        </p:grpSpPr>
        <p:sp>
          <p:nvSpPr>
            <p:cNvPr id="28" name="오각형 27"/>
            <p:cNvSpPr/>
            <p:nvPr/>
          </p:nvSpPr>
          <p:spPr>
            <a:xfrm flipH="1">
              <a:off x="1446427" y="2285992"/>
              <a:ext cx="7054662" cy="1009501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오각형 28"/>
            <p:cNvSpPr/>
            <p:nvPr/>
          </p:nvSpPr>
          <p:spPr>
            <a:xfrm>
              <a:off x="714348" y="2285992"/>
              <a:ext cx="1800895" cy="1009501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2643174" y="2682713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785786" y="2652551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14348" y="3652683"/>
            <a:ext cx="7786741" cy="1009501"/>
            <a:chOff x="714348" y="3652683"/>
            <a:chExt cx="7786741" cy="1009501"/>
          </a:xfrm>
        </p:grpSpPr>
        <p:sp>
          <p:nvSpPr>
            <p:cNvPr id="32" name="오각형 31"/>
            <p:cNvSpPr/>
            <p:nvPr/>
          </p:nvSpPr>
          <p:spPr>
            <a:xfrm flipH="1">
              <a:off x="1446427" y="3652683"/>
              <a:ext cx="7054662" cy="1009501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오각형 32"/>
            <p:cNvSpPr/>
            <p:nvPr/>
          </p:nvSpPr>
          <p:spPr>
            <a:xfrm>
              <a:off x="714348" y="3652683"/>
              <a:ext cx="1800895" cy="1009501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Text Box 17"/>
            <p:cNvSpPr txBox="1">
              <a:spLocks noChangeArrowheads="1"/>
            </p:cNvSpPr>
            <p:nvPr/>
          </p:nvSpPr>
          <p:spPr bwMode="auto">
            <a:xfrm>
              <a:off x="2643174" y="4049404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85786" y="4019242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14348" y="5000636"/>
            <a:ext cx="7786741" cy="1009501"/>
            <a:chOff x="714348" y="5000636"/>
            <a:chExt cx="7786741" cy="1009501"/>
          </a:xfrm>
        </p:grpSpPr>
        <p:sp>
          <p:nvSpPr>
            <p:cNvPr id="36" name="오각형 35"/>
            <p:cNvSpPr/>
            <p:nvPr/>
          </p:nvSpPr>
          <p:spPr>
            <a:xfrm flipH="1">
              <a:off x="1446427" y="5000636"/>
              <a:ext cx="7054662" cy="1009501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오각형 36"/>
            <p:cNvSpPr/>
            <p:nvPr/>
          </p:nvSpPr>
          <p:spPr>
            <a:xfrm>
              <a:off x="714348" y="5000636"/>
              <a:ext cx="1800895" cy="1009501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2643174" y="5397357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785786" y="5367195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외국어 및 기타 자격사항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1132394" y="2064268"/>
            <a:ext cx="3855319" cy="4032448"/>
            <a:chOff x="1132394" y="2064268"/>
            <a:chExt cx="3855319" cy="4032448"/>
          </a:xfrm>
        </p:grpSpPr>
        <p:cxnSp>
          <p:nvCxnSpPr>
            <p:cNvPr id="25" name="직선 연결선 24"/>
            <p:cNvCxnSpPr>
              <a:endCxn id="27" idx="1"/>
            </p:cNvCxnSpPr>
            <p:nvPr/>
          </p:nvCxnSpPr>
          <p:spPr>
            <a:xfrm>
              <a:off x="2285984" y="3100671"/>
              <a:ext cx="231823" cy="13152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 flipH="1">
              <a:off x="3617557" y="3100671"/>
              <a:ext cx="276195" cy="13080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도넛 26"/>
            <p:cNvSpPr/>
            <p:nvPr/>
          </p:nvSpPr>
          <p:spPr>
            <a:xfrm>
              <a:off x="2285984" y="3000372"/>
              <a:ext cx="1582988" cy="1582986"/>
            </a:xfrm>
            <a:prstGeom prst="donut">
              <a:avLst>
                <a:gd name="adj" fmla="val 10908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외국어</a:t>
              </a: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자격사항</a:t>
              </a:r>
            </a:p>
          </p:txBody>
        </p:sp>
        <p:sp>
          <p:nvSpPr>
            <p:cNvPr id="28" name="도넛 27"/>
            <p:cNvSpPr/>
            <p:nvPr/>
          </p:nvSpPr>
          <p:spPr>
            <a:xfrm>
              <a:off x="1132394" y="2064268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TOFEL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sp>
          <p:nvSpPr>
            <p:cNvPr id="29" name="도넛 28"/>
            <p:cNvSpPr/>
            <p:nvPr/>
          </p:nvSpPr>
          <p:spPr>
            <a:xfrm>
              <a:off x="3652302" y="2103881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TOEIC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cxnSp>
          <p:nvCxnSpPr>
            <p:cNvPr id="31" name="직선 연결선 30"/>
            <p:cNvCxnSpPr/>
            <p:nvPr/>
          </p:nvCxnSpPr>
          <p:spPr>
            <a:xfrm>
              <a:off x="3071802" y="4572008"/>
              <a:ext cx="0" cy="28922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도넛 31"/>
            <p:cNvSpPr/>
            <p:nvPr/>
          </p:nvSpPr>
          <p:spPr>
            <a:xfrm>
              <a:off x="2409772" y="4761306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TEPS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000760" y="3571876"/>
            <a:ext cx="2500330" cy="2143140"/>
            <a:chOff x="6000760" y="3571876"/>
            <a:chExt cx="2500330" cy="2143140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6000760" y="3571876"/>
              <a:ext cx="2500330" cy="2143140"/>
            </a:xfrm>
            <a:prstGeom prst="roundRect">
              <a:avLst>
                <a:gd name="adj" fmla="val 6889"/>
              </a:avLst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6887553" y="3714752"/>
              <a:ext cx="78764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5" name="Text Box 13"/>
            <p:cNvSpPr txBox="1">
              <a:spLocks noChangeArrowheads="1"/>
            </p:cNvSpPr>
            <p:nvPr/>
          </p:nvSpPr>
          <p:spPr bwMode="auto">
            <a:xfrm>
              <a:off x="6194194" y="4214818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6215074" y="4000504"/>
              <a:ext cx="2143140" cy="15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 Box 13"/>
            <p:cNvSpPr txBox="1">
              <a:spLocks noChangeArrowheads="1"/>
            </p:cNvSpPr>
            <p:nvPr/>
          </p:nvSpPr>
          <p:spPr bwMode="auto">
            <a:xfrm>
              <a:off x="6194194" y="4714884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>
              <a:off x="6194194" y="5214950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경력 및 병역사항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1072055" y="2054674"/>
            <a:ext cx="7460385" cy="1343486"/>
            <a:chOff x="1072055" y="2054674"/>
            <a:chExt cx="7460385" cy="1343486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846649" y="2229348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1934888" y="2306554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1072055" y="2054674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19" name="도넛 18"/>
            <p:cNvSpPr/>
            <p:nvPr/>
          </p:nvSpPr>
          <p:spPr>
            <a:xfrm>
              <a:off x="1159674" y="2142293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bg1">
                <a:lumMod val="6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29" name="Text Box 11"/>
            <p:cNvSpPr txBox="1">
              <a:spLocks noChangeArrowheads="1"/>
            </p:cNvSpPr>
            <p:nvPr/>
          </p:nvSpPr>
          <p:spPr bwMode="auto">
            <a:xfrm>
              <a:off x="2557090" y="2594544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072055" y="3483434"/>
            <a:ext cx="7025428" cy="1343486"/>
            <a:chOff x="1072055" y="3483434"/>
            <a:chExt cx="7025428" cy="1343486"/>
          </a:xfrm>
        </p:grpSpPr>
        <p:sp>
          <p:nvSpPr>
            <p:cNvPr id="24" name="모서리가 둥근 직사각형 23"/>
            <p:cNvSpPr/>
            <p:nvPr/>
          </p:nvSpPr>
          <p:spPr>
            <a:xfrm flipH="1">
              <a:off x="1072055" y="3658108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5" name="모서리가 둥근 직사각형 24"/>
            <p:cNvSpPr/>
            <p:nvPr/>
          </p:nvSpPr>
          <p:spPr>
            <a:xfrm flipH="1">
              <a:off x="1160295" y="3735314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6" name="타원 25"/>
            <p:cNvSpPr/>
            <p:nvPr/>
          </p:nvSpPr>
          <p:spPr>
            <a:xfrm flipH="1">
              <a:off x="6753997" y="3483434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27" name="도넛 26"/>
            <p:cNvSpPr/>
            <p:nvPr/>
          </p:nvSpPr>
          <p:spPr>
            <a:xfrm flipH="1">
              <a:off x="6841616" y="3571053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bg1">
                <a:lumMod val="6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1271206" y="4023304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1072055" y="4965834"/>
            <a:ext cx="7460385" cy="1343486"/>
            <a:chOff x="1072055" y="4965834"/>
            <a:chExt cx="7460385" cy="1343486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1846649" y="5140508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1934888" y="5217714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>
              <a:off x="1072055" y="4965834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병역사항</a:t>
              </a:r>
            </a:p>
          </p:txBody>
        </p:sp>
        <p:sp>
          <p:nvSpPr>
            <p:cNvPr id="23" name="도넛 22"/>
            <p:cNvSpPr/>
            <p:nvPr/>
          </p:nvSpPr>
          <p:spPr>
            <a:xfrm>
              <a:off x="1159674" y="5053453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bg1">
                <a:lumMod val="6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2" name="Text Box 11"/>
            <p:cNvSpPr txBox="1">
              <a:spLocks noChangeArrowheads="1"/>
            </p:cNvSpPr>
            <p:nvPr/>
          </p:nvSpPr>
          <p:spPr bwMode="auto">
            <a:xfrm>
              <a:off x="2557090" y="5523502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막힌 원호 26"/>
          <p:cNvSpPr/>
          <p:nvPr/>
        </p:nvSpPr>
        <p:spPr bwMode="auto">
          <a:xfrm rot="16200000">
            <a:off x="2541667" y="1736921"/>
            <a:ext cx="765416" cy="705278"/>
          </a:xfrm>
          <a:prstGeom prst="blockArc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2767519" y="188950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3435832" y="1902026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성장배경</a:t>
            </a:r>
          </a:p>
        </p:txBody>
      </p:sp>
      <p:sp>
        <p:nvSpPr>
          <p:cNvPr id="37" name="막힌 원호 36"/>
          <p:cNvSpPr/>
          <p:nvPr/>
        </p:nvSpPr>
        <p:spPr bwMode="auto">
          <a:xfrm rot="16200000">
            <a:off x="2541667" y="2594177"/>
            <a:ext cx="765416" cy="705278"/>
          </a:xfrm>
          <a:prstGeom prst="blockArc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2767519" y="274676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3435832" y="2759282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학교생활</a:t>
            </a:r>
          </a:p>
        </p:txBody>
      </p:sp>
      <p:sp>
        <p:nvSpPr>
          <p:cNvPr id="40" name="막힌 원호 39"/>
          <p:cNvSpPr/>
          <p:nvPr/>
        </p:nvSpPr>
        <p:spPr bwMode="auto">
          <a:xfrm rot="16200000">
            <a:off x="2541667" y="3451433"/>
            <a:ext cx="765416" cy="705278"/>
          </a:xfrm>
          <a:prstGeom prst="blockArc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2767519" y="360401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3435832" y="3616538"/>
            <a:ext cx="2175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해외연수 및 해외여행</a:t>
            </a:r>
          </a:p>
        </p:txBody>
      </p:sp>
      <p:sp>
        <p:nvSpPr>
          <p:cNvPr id="43" name="TextBox 18"/>
          <p:cNvSpPr txBox="1">
            <a:spLocks noChangeArrowheads="1"/>
          </p:cNvSpPr>
          <p:nvPr/>
        </p:nvSpPr>
        <p:spPr bwMode="auto">
          <a:xfrm>
            <a:off x="571472" y="785794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자기소개서</a:t>
            </a:r>
          </a:p>
        </p:txBody>
      </p:sp>
      <p:sp>
        <p:nvSpPr>
          <p:cNvPr id="44" name="막힌 원호 43"/>
          <p:cNvSpPr/>
          <p:nvPr/>
        </p:nvSpPr>
        <p:spPr bwMode="auto">
          <a:xfrm rot="16200000">
            <a:off x="2541667" y="4336727"/>
            <a:ext cx="765416" cy="705278"/>
          </a:xfrm>
          <a:prstGeom prst="blockArc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5" name="Text Box 4"/>
          <p:cNvSpPr txBox="1">
            <a:spLocks noChangeArrowheads="1"/>
          </p:cNvSpPr>
          <p:nvPr/>
        </p:nvSpPr>
        <p:spPr bwMode="auto">
          <a:xfrm>
            <a:off x="2767519" y="448931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46" name="Text Box 5"/>
          <p:cNvSpPr txBox="1">
            <a:spLocks noChangeArrowheads="1"/>
          </p:cNvSpPr>
          <p:nvPr/>
        </p:nvSpPr>
        <p:spPr bwMode="auto">
          <a:xfrm>
            <a:off x="3435832" y="4501832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교외활동 내역</a:t>
            </a:r>
          </a:p>
        </p:txBody>
      </p:sp>
      <p:sp>
        <p:nvSpPr>
          <p:cNvPr id="47" name="막힌 원호 46"/>
          <p:cNvSpPr/>
          <p:nvPr/>
        </p:nvSpPr>
        <p:spPr bwMode="auto">
          <a:xfrm rot="16200000">
            <a:off x="2541667" y="5193983"/>
            <a:ext cx="765416" cy="705278"/>
          </a:xfrm>
          <a:prstGeom prst="blockArc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2767519" y="534656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49" name="Text Box 5"/>
          <p:cNvSpPr txBox="1">
            <a:spLocks noChangeArrowheads="1"/>
          </p:cNvSpPr>
          <p:nvPr/>
        </p:nvSpPr>
        <p:spPr bwMode="auto">
          <a:xfrm>
            <a:off x="3435832" y="5359088"/>
            <a:ext cx="18373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지원 동기 및 포부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성장배경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35266" y="2492896"/>
            <a:ext cx="8313198" cy="5586390"/>
            <a:chOff x="435266" y="2492896"/>
            <a:chExt cx="8313198" cy="5586390"/>
          </a:xfrm>
        </p:grpSpPr>
        <p:cxnSp>
          <p:nvCxnSpPr>
            <p:cNvPr id="83" name="직선 연결선 82"/>
            <p:cNvCxnSpPr/>
            <p:nvPr/>
          </p:nvCxnSpPr>
          <p:spPr>
            <a:xfrm rot="16200000" flipV="1">
              <a:off x="2444811" y="3055120"/>
              <a:ext cx="857257" cy="44719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59" name="그룹 58"/>
            <p:cNvGrpSpPr/>
            <p:nvPr/>
          </p:nvGrpSpPr>
          <p:grpSpPr>
            <a:xfrm flipV="1">
              <a:off x="2792720" y="4478886"/>
              <a:ext cx="3600400" cy="3600400"/>
              <a:chOff x="3527464" y="250850"/>
              <a:chExt cx="3600400" cy="3600400"/>
            </a:xfrm>
          </p:grpSpPr>
          <p:sp>
            <p:nvSpPr>
              <p:cNvPr id="60" name="막힌 원호 59"/>
              <p:cNvSpPr/>
              <p:nvPr/>
            </p:nvSpPr>
            <p:spPr>
              <a:xfrm rot="10800000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막힌 원호 60"/>
              <p:cNvSpPr/>
              <p:nvPr/>
            </p:nvSpPr>
            <p:spPr>
              <a:xfrm rot="19102613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막힌 원호 61"/>
              <p:cNvSpPr/>
              <p:nvPr/>
            </p:nvSpPr>
            <p:spPr>
              <a:xfrm rot="16371034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막힌 원호 62"/>
              <p:cNvSpPr/>
              <p:nvPr/>
            </p:nvSpPr>
            <p:spPr>
              <a:xfrm rot="13573689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4" name="직사각형 63"/>
            <p:cNvSpPr/>
            <p:nvPr/>
          </p:nvSpPr>
          <p:spPr>
            <a:xfrm>
              <a:off x="3021070" y="5707606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3806888" y="4850350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878458" y="4850350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592838" y="5707606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1909074" y="2492896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69" name="도넛 26"/>
            <p:cNvSpPr/>
            <p:nvPr/>
          </p:nvSpPr>
          <p:spPr>
            <a:xfrm>
              <a:off x="1529824" y="3218746"/>
              <a:ext cx="6120680" cy="3060340"/>
            </a:xfrm>
            <a:custGeom>
              <a:avLst/>
              <a:gdLst/>
              <a:ahLst/>
              <a:cxnLst/>
              <a:rect l="l" t="t" r="r" b="b"/>
              <a:pathLst>
                <a:path w="6120680" h="3060340">
                  <a:moveTo>
                    <a:pt x="3060340" y="0"/>
                  </a:moveTo>
                  <a:cubicBezTo>
                    <a:pt x="4750519" y="0"/>
                    <a:pt x="6120680" y="1370161"/>
                    <a:pt x="6120680" y="3060340"/>
                  </a:cubicBezTo>
                  <a:lnTo>
                    <a:pt x="5999552" y="3060340"/>
                  </a:lnTo>
                  <a:cubicBezTo>
                    <a:pt x="5999552" y="1437058"/>
                    <a:pt x="4683622" y="121128"/>
                    <a:pt x="3060340" y="121128"/>
                  </a:cubicBezTo>
                  <a:cubicBezTo>
                    <a:pt x="1437058" y="121128"/>
                    <a:pt x="121128" y="1437058"/>
                    <a:pt x="121128" y="3060340"/>
                  </a:cubicBezTo>
                  <a:lnTo>
                    <a:pt x="0" y="3060340"/>
                  </a:lnTo>
                  <a:cubicBezTo>
                    <a:pt x="0" y="1370161"/>
                    <a:pt x="1370161" y="0"/>
                    <a:pt x="306034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 flipV="1">
              <a:off x="2989021" y="3581197"/>
              <a:ext cx="216024" cy="21602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435266" y="4421722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cxnSp>
          <p:nvCxnSpPr>
            <p:cNvPr id="87" name="직선 연결선 86"/>
            <p:cNvCxnSpPr/>
            <p:nvPr/>
          </p:nvCxnSpPr>
          <p:spPr>
            <a:xfrm rot="5400000" flipH="1" flipV="1">
              <a:off x="5977987" y="3106394"/>
              <a:ext cx="762747" cy="29627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 rot="16200000" flipV="1">
              <a:off x="1033497" y="4877077"/>
              <a:ext cx="837012" cy="53829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 rot="10800000" flipH="1">
              <a:off x="7507629" y="4707474"/>
              <a:ext cx="406575" cy="84195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2" name="직사각형 91"/>
            <p:cNvSpPr/>
            <p:nvPr/>
          </p:nvSpPr>
          <p:spPr>
            <a:xfrm>
              <a:off x="5864554" y="2492896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7364752" y="4421722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94" name="타원 93"/>
            <p:cNvSpPr/>
            <p:nvPr/>
          </p:nvSpPr>
          <p:spPr>
            <a:xfrm flipV="1">
              <a:off x="1584865" y="5441412"/>
              <a:ext cx="216024" cy="21602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 flipV="1">
              <a:off x="7386805" y="5441412"/>
              <a:ext cx="216024" cy="21602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 flipV="1">
              <a:off x="6049361" y="3581197"/>
              <a:ext cx="216024" cy="21602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14348" y="2297143"/>
            <a:ext cx="7786741" cy="1009501"/>
            <a:chOff x="714348" y="2297143"/>
            <a:chExt cx="7786741" cy="1009501"/>
          </a:xfrm>
        </p:grpSpPr>
        <p:sp>
          <p:nvSpPr>
            <p:cNvPr id="20" name="오각형 19"/>
            <p:cNvSpPr/>
            <p:nvPr/>
          </p:nvSpPr>
          <p:spPr>
            <a:xfrm flipH="1">
              <a:off x="1446427" y="2297143"/>
              <a:ext cx="7054662" cy="1009501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오각형 20"/>
            <p:cNvSpPr/>
            <p:nvPr/>
          </p:nvSpPr>
          <p:spPr>
            <a:xfrm>
              <a:off x="714348" y="2297143"/>
              <a:ext cx="1800895" cy="1009501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Text Box 17"/>
            <p:cNvSpPr txBox="1">
              <a:spLocks noChangeArrowheads="1"/>
            </p:cNvSpPr>
            <p:nvPr/>
          </p:nvSpPr>
          <p:spPr bwMode="auto">
            <a:xfrm>
              <a:off x="2643174" y="2693864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785786" y="2663702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14348" y="3663834"/>
            <a:ext cx="7786741" cy="1009501"/>
            <a:chOff x="714348" y="3663834"/>
            <a:chExt cx="7786741" cy="1009501"/>
          </a:xfrm>
        </p:grpSpPr>
        <p:sp>
          <p:nvSpPr>
            <p:cNvPr id="24" name="오각형 23"/>
            <p:cNvSpPr/>
            <p:nvPr/>
          </p:nvSpPr>
          <p:spPr>
            <a:xfrm flipH="1">
              <a:off x="1446427" y="3663834"/>
              <a:ext cx="7054662" cy="1009501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오각형 24"/>
            <p:cNvSpPr/>
            <p:nvPr/>
          </p:nvSpPr>
          <p:spPr>
            <a:xfrm>
              <a:off x="714348" y="3663834"/>
              <a:ext cx="1800895" cy="1009501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2643174" y="4060555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785786" y="4030393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14348" y="5011787"/>
            <a:ext cx="7786741" cy="1009501"/>
            <a:chOff x="714348" y="5011787"/>
            <a:chExt cx="7786741" cy="1009501"/>
          </a:xfrm>
        </p:grpSpPr>
        <p:sp>
          <p:nvSpPr>
            <p:cNvPr id="28" name="오각형 27"/>
            <p:cNvSpPr/>
            <p:nvPr/>
          </p:nvSpPr>
          <p:spPr>
            <a:xfrm flipH="1">
              <a:off x="1446427" y="5011787"/>
              <a:ext cx="7054662" cy="1009501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오각형 28"/>
            <p:cNvSpPr/>
            <p:nvPr/>
          </p:nvSpPr>
          <p:spPr>
            <a:xfrm>
              <a:off x="714348" y="5011787"/>
              <a:ext cx="1800895" cy="1009501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2643174" y="5408508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785786" y="5378346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1015263" y="1988840"/>
            <a:ext cx="7460385" cy="1343486"/>
            <a:chOff x="1015263" y="1988840"/>
            <a:chExt cx="7460385" cy="1343486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1789857" y="216351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1878096" y="224072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1015263" y="198884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해외연수</a:t>
              </a:r>
            </a:p>
          </p:txBody>
        </p:sp>
        <p:sp>
          <p:nvSpPr>
            <p:cNvPr id="34" name="도넛 33"/>
            <p:cNvSpPr/>
            <p:nvPr/>
          </p:nvSpPr>
          <p:spPr>
            <a:xfrm>
              <a:off x="1102882" y="207645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bg1">
                <a:lumMod val="6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3" name="Text Box 11"/>
            <p:cNvSpPr txBox="1">
              <a:spLocks noChangeArrowheads="1"/>
            </p:cNvSpPr>
            <p:nvPr/>
          </p:nvSpPr>
          <p:spPr bwMode="auto">
            <a:xfrm>
              <a:off x="2500298" y="252871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015263" y="4900000"/>
            <a:ext cx="7460385" cy="1343486"/>
            <a:chOff x="1015263" y="4900000"/>
            <a:chExt cx="7460385" cy="1343486"/>
          </a:xfrm>
        </p:grpSpPr>
        <p:sp>
          <p:nvSpPr>
            <p:cNvPr id="35" name="모서리가 둥근 직사각형 34"/>
            <p:cNvSpPr/>
            <p:nvPr/>
          </p:nvSpPr>
          <p:spPr>
            <a:xfrm>
              <a:off x="1789857" y="507467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6" name="모서리가 둥근 직사각형 35"/>
            <p:cNvSpPr/>
            <p:nvPr/>
          </p:nvSpPr>
          <p:spPr>
            <a:xfrm>
              <a:off x="1878096" y="515188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1015263" y="490000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해외여행</a:t>
              </a:r>
            </a:p>
          </p:txBody>
        </p:sp>
        <p:sp>
          <p:nvSpPr>
            <p:cNvPr id="38" name="도넛 37"/>
            <p:cNvSpPr/>
            <p:nvPr/>
          </p:nvSpPr>
          <p:spPr>
            <a:xfrm>
              <a:off x="1102882" y="498761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bg1">
                <a:lumMod val="6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2500298" y="5457668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15263" y="3417600"/>
            <a:ext cx="7025428" cy="1343486"/>
            <a:chOff x="1015263" y="3417600"/>
            <a:chExt cx="7025428" cy="1343486"/>
          </a:xfrm>
        </p:grpSpPr>
        <p:sp>
          <p:nvSpPr>
            <p:cNvPr id="23" name="모서리가 둥근 직사각형 22"/>
            <p:cNvSpPr/>
            <p:nvPr/>
          </p:nvSpPr>
          <p:spPr>
            <a:xfrm flipH="1">
              <a:off x="1015263" y="359227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4" name="모서리가 둥근 직사각형 23"/>
            <p:cNvSpPr/>
            <p:nvPr/>
          </p:nvSpPr>
          <p:spPr>
            <a:xfrm flipH="1">
              <a:off x="1103503" y="366948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 flipH="1">
              <a:off x="6697205" y="341760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해외여행</a:t>
              </a:r>
            </a:p>
          </p:txBody>
        </p:sp>
        <p:sp>
          <p:nvSpPr>
            <p:cNvPr id="26" name="도넛 25"/>
            <p:cNvSpPr/>
            <p:nvPr/>
          </p:nvSpPr>
          <p:spPr>
            <a:xfrm flipH="1">
              <a:off x="6784824" y="350521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bg1">
                <a:lumMod val="6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1214414" y="395747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교외활동 내역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1214414" y="1890699"/>
            <a:ext cx="6416693" cy="1989160"/>
            <a:chOff x="1214414" y="1890699"/>
            <a:chExt cx="6416693" cy="1989160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746227" y="1890699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1236639" y="2371739"/>
              <a:ext cx="981075" cy="981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214414" y="2747817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15" name="Text Box 24"/>
            <p:cNvSpPr txBox="1">
              <a:spLocks noChangeArrowheads="1"/>
            </p:cNvSpPr>
            <p:nvPr/>
          </p:nvSpPr>
          <p:spPr bwMode="auto">
            <a:xfrm>
              <a:off x="2322489" y="2755754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214414" y="4248152"/>
            <a:ext cx="6416693" cy="1989160"/>
            <a:chOff x="1214414" y="4248152"/>
            <a:chExt cx="6416693" cy="1989160"/>
          </a:xfrm>
        </p:grpSpPr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746227" y="4248152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1236639" y="4729192"/>
              <a:ext cx="981075" cy="981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1214414" y="5105270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19" name="Text Box 24"/>
            <p:cNvSpPr txBox="1">
              <a:spLocks noChangeArrowheads="1"/>
            </p:cNvSpPr>
            <p:nvPr/>
          </p:nvSpPr>
          <p:spPr bwMode="auto">
            <a:xfrm>
              <a:off x="2322489" y="5113207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18" name="도넛 17"/>
          <p:cNvSpPr/>
          <p:nvPr/>
        </p:nvSpPr>
        <p:spPr>
          <a:xfrm>
            <a:off x="1169541" y="3070348"/>
            <a:ext cx="1871514" cy="1871512"/>
          </a:xfrm>
          <a:prstGeom prst="donut">
            <a:avLst>
              <a:gd name="adj" fmla="val 8951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포부를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입력해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주십시오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903366" y="1713444"/>
            <a:ext cx="2832228" cy="4595876"/>
            <a:chOff x="4903366" y="1713444"/>
            <a:chExt cx="2832228" cy="4595876"/>
          </a:xfrm>
        </p:grpSpPr>
        <p:cxnSp>
          <p:nvCxnSpPr>
            <p:cNvPr id="15" name="직선 연결선 14"/>
            <p:cNvCxnSpPr/>
            <p:nvPr/>
          </p:nvCxnSpPr>
          <p:spPr>
            <a:xfrm>
              <a:off x="6137034" y="2995036"/>
              <a:ext cx="385500" cy="42455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6238024" y="4517309"/>
              <a:ext cx="284510" cy="42455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도넛 20"/>
            <p:cNvSpPr/>
            <p:nvPr/>
          </p:nvSpPr>
          <p:spPr>
            <a:xfrm>
              <a:off x="4903366" y="1713444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도넛 24"/>
            <p:cNvSpPr/>
            <p:nvPr/>
          </p:nvSpPr>
          <p:spPr>
            <a:xfrm>
              <a:off x="6150027" y="3213074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도넛 28"/>
            <p:cNvSpPr/>
            <p:nvPr/>
          </p:nvSpPr>
          <p:spPr>
            <a:xfrm>
              <a:off x="4903366" y="4723755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오른쪽 화살표 32"/>
          <p:cNvSpPr/>
          <p:nvPr/>
        </p:nvSpPr>
        <p:spPr>
          <a:xfrm flipH="1">
            <a:off x="3643306" y="3808990"/>
            <a:ext cx="857256" cy="50006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프린트용 속지</a:t>
            </a:r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THANK</a:t>
            </a:r>
            <a:br>
              <a:rPr lang="en-US" altLang="ko-KR" dirty="0"/>
            </a:br>
            <a:r>
              <a:rPr lang="en-US" altLang="ko-KR" dirty="0"/>
              <a:t>YOU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9926</TotalTime>
  <Words>266</Words>
  <Application>Microsoft Office PowerPoint</Application>
  <PresentationFormat>화면 슬라이드 쇼(4:3)</PresentationFormat>
  <Paragraphs>150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 내역</vt:lpstr>
      <vt:lpstr>지원동기 및 포부</vt:lpstr>
      <vt:lpstr>제목을 입력하십시오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764</cp:revision>
  <dcterms:created xsi:type="dcterms:W3CDTF">2010-02-01T08:03:16Z</dcterms:created>
  <dcterms:modified xsi:type="dcterms:W3CDTF">2017-02-09T08:00:14Z</dcterms:modified>
</cp:coreProperties>
</file>