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9" r:id="rId3"/>
    <p:sldId id="315" r:id="rId4"/>
    <p:sldId id="316" r:id="rId5"/>
    <p:sldId id="302" r:id="rId6"/>
    <p:sldId id="303" r:id="rId7"/>
    <p:sldId id="304" r:id="rId8"/>
    <p:sldId id="317" r:id="rId9"/>
    <p:sldId id="306" r:id="rId10"/>
    <p:sldId id="318" r:id="rId11"/>
    <p:sldId id="308" r:id="rId12"/>
    <p:sldId id="309" r:id="rId13"/>
    <p:sldId id="310" r:id="rId14"/>
    <p:sldId id="311" r:id="rId15"/>
    <p:sldId id="297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A9AF"/>
    <a:srgbClr val="BAD5D8"/>
    <a:srgbClr val="A4C8CC"/>
    <a:srgbClr val="5A99A0"/>
    <a:srgbClr val="50888E"/>
    <a:srgbClr val="9ACCD6"/>
    <a:srgbClr val="52869F"/>
    <a:srgbClr val="009999"/>
    <a:srgbClr val="00CDC8"/>
    <a:srgbClr val="8FF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490872" y="3289544"/>
            <a:ext cx="5081788" cy="7888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4490872" y="1643050"/>
            <a:ext cx="5081788" cy="17893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52869F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7554" y="2357430"/>
            <a:ext cx="5629196" cy="2357454"/>
          </a:xfrm>
        </p:spPr>
        <p:txBody>
          <a:bodyPr anchor="ctr">
            <a:noAutofit/>
          </a:bodyPr>
          <a:lstStyle>
            <a:lvl1pPr algn="ctr">
              <a:defRPr sz="7200" b="0" cap="all">
                <a:solidFill>
                  <a:srgbClr val="52869F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0096" y="428604"/>
            <a:ext cx="735390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52869F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02580"/>
            <a:ext cx="8402525" cy="511256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719666" y="142852"/>
            <a:ext cx="8352928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52869F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357554" y="2770537"/>
            <a:ext cx="6192688" cy="315879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52869F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2869F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A3C01-A357-4C14-A743-1F6CD8D497E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예스폼로고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93096"/>
            <a:ext cx="849312" cy="466725"/>
          </a:xfrm>
          <a:prstGeom prst="rect">
            <a:avLst/>
          </a:prstGeom>
          <a:noFill/>
        </p:spPr>
      </p:pic>
      <p:sp>
        <p:nvSpPr>
          <p:cNvPr id="8" name="부제목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이력서 </a:t>
            </a:r>
            <a:br>
              <a:rPr lang="en-US" altLang="ko-KR" dirty="0"/>
            </a:br>
            <a:r>
              <a:rPr lang="ko-KR" altLang="en-US" dirty="0"/>
              <a:t>및 자기소개서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3848654" y="142852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이력서</a:t>
            </a:r>
          </a:p>
        </p:txBody>
      </p:sp>
      <p:sp>
        <p:nvSpPr>
          <p:cNvPr id="32" name="막힌 원호 31"/>
          <p:cNvSpPr/>
          <p:nvPr/>
        </p:nvSpPr>
        <p:spPr bwMode="auto">
          <a:xfrm rot="5400000" flipH="1">
            <a:off x="898593" y="2673251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043905" y="282583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1712218" y="283835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35" name="막힌 원호 34"/>
          <p:cNvSpPr/>
          <p:nvPr/>
        </p:nvSpPr>
        <p:spPr bwMode="auto">
          <a:xfrm rot="5400000" flipH="1">
            <a:off x="898593" y="3601945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1043905" y="375453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1712218" y="376705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44" name="막힌 원호 43"/>
          <p:cNvSpPr/>
          <p:nvPr/>
        </p:nvSpPr>
        <p:spPr bwMode="auto">
          <a:xfrm rot="5400000" flipH="1">
            <a:off x="898593" y="4479603"/>
            <a:ext cx="765416" cy="705278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1043905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1712218" y="464470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53" name="막힌 원호 52"/>
          <p:cNvSpPr/>
          <p:nvPr/>
        </p:nvSpPr>
        <p:spPr bwMode="auto">
          <a:xfrm rot="5400000" flipH="1">
            <a:off x="5113435" y="3122281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5258747" y="327486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5927060" y="3287386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56" name="막힌 원호 55"/>
          <p:cNvSpPr/>
          <p:nvPr/>
        </p:nvSpPr>
        <p:spPr bwMode="auto">
          <a:xfrm rot="5400000" flipH="1">
            <a:off x="5113435" y="4050975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5258747" y="420356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5927060" y="421608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기본 이력사항</a:t>
            </a:r>
          </a:p>
        </p:txBody>
      </p:sp>
      <p:grpSp>
        <p:nvGrpSpPr>
          <p:cNvPr id="44" name="그룹 43"/>
          <p:cNvGrpSpPr/>
          <p:nvPr/>
        </p:nvGrpSpPr>
        <p:grpSpPr>
          <a:xfrm>
            <a:off x="531384" y="2181228"/>
            <a:ext cx="7988402" cy="1676400"/>
            <a:chOff x="531384" y="2181228"/>
            <a:chExt cx="7988402" cy="1676400"/>
          </a:xfrm>
        </p:grpSpPr>
        <p:sp>
          <p:nvSpPr>
            <p:cNvPr id="31" name="AutoShape 4"/>
            <p:cNvSpPr>
              <a:spLocks noChangeArrowheads="1"/>
            </p:cNvSpPr>
            <p:nvPr/>
          </p:nvSpPr>
          <p:spPr bwMode="auto">
            <a:xfrm>
              <a:off x="2006274" y="2201866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A4C8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019060" y="2357675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019060" y="2883933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019060" y="3371851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447952" y="2334417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447952" y="2860675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531384" y="2181228"/>
              <a:ext cx="1285884" cy="166686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8" name="Text Box 8"/>
            <p:cNvSpPr txBox="1">
              <a:spLocks noChangeArrowheads="1"/>
            </p:cNvSpPr>
            <p:nvPr/>
          </p:nvSpPr>
          <p:spPr bwMode="auto">
            <a:xfrm>
              <a:off x="772784" y="2824170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3106354" y="2397771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3092067" y="2924029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41" name="Text Box 11"/>
            <p:cNvSpPr txBox="1">
              <a:spLocks noChangeArrowheads="1"/>
            </p:cNvSpPr>
            <p:nvPr/>
          </p:nvSpPr>
          <p:spPr bwMode="auto">
            <a:xfrm>
              <a:off x="5598729" y="239210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5598729" y="2935139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3020629" y="3435205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2163619" y="2397771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2144569" y="292402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2182669" y="343520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4647733" y="239777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4647733" y="292402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31384" y="4048150"/>
            <a:ext cx="8001056" cy="1666866"/>
            <a:chOff x="531384" y="4048150"/>
            <a:chExt cx="8001056" cy="1666866"/>
          </a:xfrm>
        </p:grpSpPr>
        <p:sp>
          <p:nvSpPr>
            <p:cNvPr id="58" name="AutoShape 4"/>
            <p:cNvSpPr>
              <a:spLocks noChangeArrowheads="1"/>
            </p:cNvSpPr>
            <p:nvPr/>
          </p:nvSpPr>
          <p:spPr bwMode="auto">
            <a:xfrm>
              <a:off x="2018928" y="404815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rgbClr val="A4C8CC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AutoShape 20"/>
            <p:cNvSpPr>
              <a:spLocks noChangeArrowheads="1"/>
            </p:cNvSpPr>
            <p:nvPr/>
          </p:nvSpPr>
          <p:spPr bwMode="auto">
            <a:xfrm>
              <a:off x="2145927" y="493081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만</a:t>
              </a: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세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3" name="AutoShape 21"/>
            <p:cNvSpPr>
              <a:spLocks noChangeArrowheads="1"/>
            </p:cNvSpPr>
            <p:nvPr/>
          </p:nvSpPr>
          <p:spPr bwMode="auto">
            <a:xfrm>
              <a:off x="2145927" y="424501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64" name="AutoShape 22"/>
            <p:cNvSpPr>
              <a:spLocks noChangeArrowheads="1"/>
            </p:cNvSpPr>
            <p:nvPr/>
          </p:nvSpPr>
          <p:spPr bwMode="auto">
            <a:xfrm>
              <a:off x="3211140" y="493239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OOcm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5" name="AutoShape 23"/>
            <p:cNvSpPr>
              <a:spLocks noChangeArrowheads="1"/>
            </p:cNvSpPr>
            <p:nvPr/>
          </p:nvSpPr>
          <p:spPr bwMode="auto">
            <a:xfrm>
              <a:off x="3211140" y="424659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66" name="AutoShape 24"/>
            <p:cNvSpPr>
              <a:spLocks noChangeArrowheads="1"/>
            </p:cNvSpPr>
            <p:nvPr/>
          </p:nvSpPr>
          <p:spPr bwMode="auto">
            <a:xfrm>
              <a:off x="4276352" y="493398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OOkg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7" name="AutoShape 25"/>
            <p:cNvSpPr>
              <a:spLocks noChangeArrowheads="1"/>
            </p:cNvSpPr>
            <p:nvPr/>
          </p:nvSpPr>
          <p:spPr bwMode="auto">
            <a:xfrm>
              <a:off x="4276352" y="424818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68" name="AutoShape 26"/>
            <p:cNvSpPr>
              <a:spLocks noChangeArrowheads="1"/>
            </p:cNvSpPr>
            <p:nvPr/>
          </p:nvSpPr>
          <p:spPr bwMode="auto">
            <a:xfrm>
              <a:off x="5341565" y="4935573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형</a:t>
              </a:r>
              <a:endPara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  <p:sp>
          <p:nvSpPr>
            <p:cNvPr id="69" name="AutoShape 27"/>
            <p:cNvSpPr>
              <a:spLocks noChangeArrowheads="1"/>
            </p:cNvSpPr>
            <p:nvPr/>
          </p:nvSpPr>
          <p:spPr bwMode="auto">
            <a:xfrm>
              <a:off x="5341565" y="4249773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70" name="AutoShape 28"/>
            <p:cNvSpPr>
              <a:spLocks noChangeArrowheads="1"/>
            </p:cNvSpPr>
            <p:nvPr/>
          </p:nvSpPr>
          <p:spPr bwMode="auto">
            <a:xfrm>
              <a:off x="6406777" y="493716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1" name="AutoShape 29"/>
            <p:cNvSpPr>
              <a:spLocks noChangeArrowheads="1"/>
            </p:cNvSpPr>
            <p:nvPr/>
          </p:nvSpPr>
          <p:spPr bwMode="auto">
            <a:xfrm>
              <a:off x="6406777" y="425136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72" name="AutoShape 30"/>
            <p:cNvSpPr>
              <a:spLocks noChangeArrowheads="1"/>
            </p:cNvSpPr>
            <p:nvPr/>
          </p:nvSpPr>
          <p:spPr bwMode="auto">
            <a:xfrm>
              <a:off x="7471990" y="4938748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73" name="AutoShape 31"/>
            <p:cNvSpPr>
              <a:spLocks noChangeArrowheads="1"/>
            </p:cNvSpPr>
            <p:nvPr/>
          </p:nvSpPr>
          <p:spPr bwMode="auto">
            <a:xfrm>
              <a:off x="7471990" y="4252948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74" name="그룹 73"/>
            <p:cNvGrpSpPr/>
            <p:nvPr/>
          </p:nvGrpSpPr>
          <p:grpSpPr>
            <a:xfrm>
              <a:off x="531384" y="4048150"/>
              <a:ext cx="1285884" cy="1666866"/>
              <a:chOff x="7286644" y="4071942"/>
              <a:chExt cx="1285884" cy="1666866"/>
            </a:xfrm>
            <a:solidFill>
              <a:schemeClr val="accent5">
                <a:lumMod val="40000"/>
                <a:lumOff val="60000"/>
              </a:schemeClr>
            </a:solidFill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76" name="Text Box 8"/>
              <p:cNvSpPr txBox="1">
                <a:spLocks noChangeArrowheads="1"/>
              </p:cNvSpPr>
              <p:nvPr/>
            </p:nvSpPr>
            <p:spPr bwMode="auto">
              <a:xfrm>
                <a:off x="7580773" y="4674394"/>
                <a:ext cx="697627" cy="5539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신체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및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특이사항</a:t>
                </a:r>
                <a:endPara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가족 및 주거사항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503974" y="2437621"/>
            <a:ext cx="4000528" cy="2920205"/>
            <a:chOff x="503974" y="2437621"/>
            <a:chExt cx="4000528" cy="2920205"/>
          </a:xfrm>
        </p:grpSpPr>
        <p:sp>
          <p:nvSpPr>
            <p:cNvPr id="30" name="AutoShape 29"/>
            <p:cNvSpPr>
              <a:spLocks noChangeArrowheads="1"/>
            </p:cNvSpPr>
            <p:nvPr/>
          </p:nvSpPr>
          <p:spPr bwMode="auto">
            <a:xfrm>
              <a:off x="503974" y="2857496"/>
              <a:ext cx="4000528" cy="2500330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AutoShape 13"/>
            <p:cNvSpPr>
              <a:spLocks noChangeArrowheads="1"/>
            </p:cNvSpPr>
            <p:nvPr/>
          </p:nvSpPr>
          <p:spPr bwMode="auto">
            <a:xfrm>
              <a:off x="1497779" y="3041653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2" name="AutoShape 14"/>
            <p:cNvSpPr>
              <a:spLocks noChangeArrowheads="1"/>
            </p:cNvSpPr>
            <p:nvPr/>
          </p:nvSpPr>
          <p:spPr bwMode="auto">
            <a:xfrm>
              <a:off x="1497779" y="3611565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3" name="AutoShape 15"/>
            <p:cNvSpPr>
              <a:spLocks noChangeArrowheads="1"/>
            </p:cNvSpPr>
            <p:nvPr/>
          </p:nvSpPr>
          <p:spPr bwMode="auto">
            <a:xfrm>
              <a:off x="1497779" y="4181478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4" name="AutoShape 16"/>
            <p:cNvSpPr>
              <a:spLocks noChangeArrowheads="1"/>
            </p:cNvSpPr>
            <p:nvPr/>
          </p:nvSpPr>
          <p:spPr bwMode="auto">
            <a:xfrm>
              <a:off x="1478729" y="4751390"/>
              <a:ext cx="2784475" cy="431800"/>
            </a:xfrm>
            <a:prstGeom prst="roundRect">
              <a:avLst>
                <a:gd name="adj" fmla="val 1213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3337691" y="3060703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2472504" y="3060703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1518416" y="3060703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39" name="Rectangle 20"/>
            <p:cNvSpPr>
              <a:spLocks noChangeArrowheads="1"/>
            </p:cNvSpPr>
            <p:nvPr/>
          </p:nvSpPr>
          <p:spPr bwMode="auto">
            <a:xfrm>
              <a:off x="3337691" y="3630615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자영업</a:t>
              </a: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2472504" y="3630615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47" name="Rectangle 22"/>
            <p:cNvSpPr>
              <a:spLocks noChangeArrowheads="1"/>
            </p:cNvSpPr>
            <p:nvPr/>
          </p:nvSpPr>
          <p:spPr bwMode="auto">
            <a:xfrm>
              <a:off x="1518416" y="3630615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51" name="Rectangle 23"/>
            <p:cNvSpPr>
              <a:spLocks noChangeArrowheads="1"/>
            </p:cNvSpPr>
            <p:nvPr/>
          </p:nvSpPr>
          <p:spPr bwMode="auto">
            <a:xfrm>
              <a:off x="3337691" y="4200528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2472504" y="4200528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59" name="Rectangle 25"/>
            <p:cNvSpPr>
              <a:spLocks noChangeArrowheads="1"/>
            </p:cNvSpPr>
            <p:nvPr/>
          </p:nvSpPr>
          <p:spPr bwMode="auto">
            <a:xfrm>
              <a:off x="1518416" y="4200528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337691" y="4770440"/>
              <a:ext cx="9159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학생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2472504" y="4770440"/>
              <a:ext cx="74453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rgbClr val="5F5F5F"/>
                  </a:solidFill>
                  <a:latin typeface="+mn-ea"/>
                </a:rPr>
                <a:t>세</a:t>
              </a: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518416" y="4770440"/>
              <a:ext cx="852487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5F5F5F"/>
                  </a:solidFill>
                  <a:latin typeface="+mn-ea"/>
                </a:rPr>
                <a:t>OOO</a:t>
              </a:r>
            </a:p>
          </p:txBody>
        </p:sp>
        <p:sp>
          <p:nvSpPr>
            <p:cNvPr id="74" name="Rectangle 29"/>
            <p:cNvSpPr>
              <a:spLocks noChangeArrowheads="1"/>
            </p:cNvSpPr>
            <p:nvPr/>
          </p:nvSpPr>
          <p:spPr bwMode="auto">
            <a:xfrm>
              <a:off x="634179" y="3134443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아버지</a:t>
              </a:r>
            </a:p>
          </p:txBody>
        </p:sp>
        <p:sp>
          <p:nvSpPr>
            <p:cNvPr id="75" name="Rectangle 30"/>
            <p:cNvSpPr>
              <a:spLocks noChangeArrowheads="1"/>
            </p:cNvSpPr>
            <p:nvPr/>
          </p:nvSpPr>
          <p:spPr bwMode="auto">
            <a:xfrm>
              <a:off x="634179" y="3704355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어머니</a:t>
              </a:r>
            </a:p>
          </p:txBody>
        </p:sp>
        <p:sp>
          <p:nvSpPr>
            <p:cNvPr id="76" name="Rectangle 31"/>
            <p:cNvSpPr>
              <a:spLocks noChangeArrowheads="1"/>
            </p:cNvSpPr>
            <p:nvPr/>
          </p:nvSpPr>
          <p:spPr bwMode="auto">
            <a:xfrm>
              <a:off x="634179" y="4274268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여동생</a:t>
              </a:r>
            </a:p>
          </p:txBody>
        </p:sp>
        <p:sp>
          <p:nvSpPr>
            <p:cNvPr id="77" name="Rectangle 32"/>
            <p:cNvSpPr>
              <a:spLocks noChangeArrowheads="1"/>
            </p:cNvSpPr>
            <p:nvPr/>
          </p:nvSpPr>
          <p:spPr bwMode="auto">
            <a:xfrm>
              <a:off x="634179" y="484418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남동생</a:t>
              </a: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503974" y="243762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가족사항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990167" y="2437621"/>
            <a:ext cx="3686289" cy="2705891"/>
            <a:chOff x="4990167" y="2437621"/>
            <a:chExt cx="3686289" cy="2705891"/>
          </a:xfrm>
        </p:grpSpPr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4990167" y="2437621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주거사항</a:t>
              </a:r>
            </a:p>
          </p:txBody>
        </p:sp>
        <p:sp>
          <p:nvSpPr>
            <p:cNvPr id="80" name="AutoShape 29"/>
            <p:cNvSpPr>
              <a:spLocks noChangeArrowheads="1"/>
            </p:cNvSpPr>
            <p:nvPr/>
          </p:nvSpPr>
          <p:spPr bwMode="auto">
            <a:xfrm>
              <a:off x="5076006" y="2947999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 dirty="0">
                <a:latin typeface="+mn-ea"/>
              </a:endParaRPr>
            </a:p>
          </p:txBody>
        </p:sp>
        <p:sp>
          <p:nvSpPr>
            <p:cNvPr id="81" name="AutoShape 30"/>
            <p:cNvSpPr>
              <a:spLocks noChangeArrowheads="1"/>
            </p:cNvSpPr>
            <p:nvPr/>
          </p:nvSpPr>
          <p:spPr bwMode="auto">
            <a:xfrm>
              <a:off x="5142681" y="304007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1A9A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82" name="AutoShape 31"/>
            <p:cNvSpPr>
              <a:spLocks noChangeArrowheads="1"/>
            </p:cNvSpPr>
            <p:nvPr/>
          </p:nvSpPr>
          <p:spPr bwMode="auto">
            <a:xfrm>
              <a:off x="6295206" y="304007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83" name="AutoShape 32"/>
            <p:cNvSpPr>
              <a:spLocks noChangeArrowheads="1"/>
            </p:cNvSpPr>
            <p:nvPr/>
          </p:nvSpPr>
          <p:spPr bwMode="auto">
            <a:xfrm>
              <a:off x="5142681" y="373539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1A9A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84" name="AutoShape 33"/>
            <p:cNvSpPr>
              <a:spLocks noChangeArrowheads="1"/>
            </p:cNvSpPr>
            <p:nvPr/>
          </p:nvSpPr>
          <p:spPr bwMode="auto">
            <a:xfrm>
              <a:off x="6295206" y="3735399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85" name="AutoShape 34"/>
            <p:cNvSpPr>
              <a:spLocks noChangeArrowheads="1"/>
            </p:cNvSpPr>
            <p:nvPr/>
          </p:nvSpPr>
          <p:spPr bwMode="auto">
            <a:xfrm>
              <a:off x="5142681" y="4437074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1A9A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86" name="AutoShape 35"/>
            <p:cNvSpPr>
              <a:spLocks noChangeArrowheads="1"/>
            </p:cNvSpPr>
            <p:nvPr/>
          </p:nvSpPr>
          <p:spPr bwMode="auto">
            <a:xfrm>
              <a:off x="6295206" y="4437074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87" name="AutoShape 32"/>
            <p:cNvSpPr>
              <a:spLocks noChangeArrowheads="1"/>
            </p:cNvSpPr>
            <p:nvPr/>
          </p:nvSpPr>
          <p:spPr bwMode="auto">
            <a:xfrm>
              <a:off x="5142681" y="3744919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rgbClr val="71A9AF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745699" y="2081119"/>
            <a:ext cx="7786741" cy="1009501"/>
            <a:chOff x="745699" y="2081119"/>
            <a:chExt cx="7786741" cy="1009501"/>
          </a:xfrm>
        </p:grpSpPr>
        <p:sp>
          <p:nvSpPr>
            <p:cNvPr id="15" name="오각형 14"/>
            <p:cNvSpPr/>
            <p:nvPr/>
          </p:nvSpPr>
          <p:spPr>
            <a:xfrm flipH="1">
              <a:off x="1477778" y="2081119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오각형 15"/>
            <p:cNvSpPr/>
            <p:nvPr/>
          </p:nvSpPr>
          <p:spPr>
            <a:xfrm>
              <a:off x="745699" y="2081119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674525" y="2477840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817137" y="2447678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45699" y="3447810"/>
            <a:ext cx="7786741" cy="1009501"/>
            <a:chOff x="745699" y="3447810"/>
            <a:chExt cx="7786741" cy="1009501"/>
          </a:xfrm>
        </p:grpSpPr>
        <p:sp>
          <p:nvSpPr>
            <p:cNvPr id="19" name="오각형 18"/>
            <p:cNvSpPr/>
            <p:nvPr/>
          </p:nvSpPr>
          <p:spPr>
            <a:xfrm flipH="1">
              <a:off x="1477778" y="3447810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오각형 19"/>
            <p:cNvSpPr/>
            <p:nvPr/>
          </p:nvSpPr>
          <p:spPr>
            <a:xfrm>
              <a:off x="745699" y="3447810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674525" y="3844531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817137" y="3814369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45699" y="4795763"/>
            <a:ext cx="7786741" cy="1009501"/>
            <a:chOff x="745699" y="4795763"/>
            <a:chExt cx="7786741" cy="1009501"/>
          </a:xfrm>
        </p:grpSpPr>
        <p:sp>
          <p:nvSpPr>
            <p:cNvPr id="23" name="오각형 22"/>
            <p:cNvSpPr/>
            <p:nvPr/>
          </p:nvSpPr>
          <p:spPr>
            <a:xfrm flipH="1">
              <a:off x="1477778" y="4795763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오각형 23"/>
            <p:cNvSpPr/>
            <p:nvPr/>
          </p:nvSpPr>
          <p:spPr>
            <a:xfrm>
              <a:off x="745699" y="4795763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2674525" y="5192484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817137" y="5162322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j-ea"/>
                  <a:ea typeface="+mj-ea"/>
                </a:rPr>
                <a:t>년도입력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132394" y="2060848"/>
            <a:ext cx="3855319" cy="4032448"/>
            <a:chOff x="1132394" y="2060848"/>
            <a:chExt cx="3855319" cy="4032448"/>
          </a:xfrm>
        </p:grpSpPr>
        <p:cxnSp>
          <p:nvCxnSpPr>
            <p:cNvPr id="21" name="직선 연결선 20"/>
            <p:cNvCxnSpPr>
              <a:endCxn id="23" idx="1"/>
            </p:cNvCxnSpPr>
            <p:nvPr/>
          </p:nvCxnSpPr>
          <p:spPr>
            <a:xfrm>
              <a:off x="2285984" y="3097251"/>
              <a:ext cx="231823" cy="1315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H="1">
              <a:off x="3617557" y="3097251"/>
              <a:ext cx="276195" cy="13080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도넛 22"/>
            <p:cNvSpPr/>
            <p:nvPr/>
          </p:nvSpPr>
          <p:spPr>
            <a:xfrm>
              <a:off x="2285984" y="2996952"/>
              <a:ext cx="1582988" cy="1582986"/>
            </a:xfrm>
            <a:prstGeom prst="donut">
              <a:avLst>
                <a:gd name="adj" fmla="val 10908"/>
              </a:avLst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외국어</a:t>
              </a: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자격사항</a:t>
              </a:r>
            </a:p>
          </p:txBody>
        </p:sp>
        <p:sp>
          <p:nvSpPr>
            <p:cNvPr id="24" name="도넛 23"/>
            <p:cNvSpPr/>
            <p:nvPr/>
          </p:nvSpPr>
          <p:spPr>
            <a:xfrm>
              <a:off x="1132394" y="2060848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TOFEL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sp>
          <p:nvSpPr>
            <p:cNvPr id="25" name="도넛 24"/>
            <p:cNvSpPr/>
            <p:nvPr/>
          </p:nvSpPr>
          <p:spPr>
            <a:xfrm>
              <a:off x="3652302" y="2100461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TOEIC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3071802" y="4568588"/>
              <a:ext cx="0" cy="28922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도넛 26"/>
            <p:cNvSpPr/>
            <p:nvPr/>
          </p:nvSpPr>
          <p:spPr>
            <a:xfrm>
              <a:off x="2409772" y="4757886"/>
              <a:ext cx="1335411" cy="1335410"/>
            </a:xfrm>
            <a:prstGeom prst="donut">
              <a:avLst>
                <a:gd name="adj" fmla="val 1090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TEPS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점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00760" y="3568456"/>
            <a:ext cx="2500330" cy="2143140"/>
            <a:chOff x="6000760" y="3568456"/>
            <a:chExt cx="2500330" cy="2143140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6000760" y="3568456"/>
              <a:ext cx="2500330" cy="2143140"/>
            </a:xfrm>
            <a:prstGeom prst="roundRect">
              <a:avLst>
                <a:gd name="adj" fmla="val 6889"/>
              </a:avLst>
            </a:prstGeom>
            <a:noFill/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6887553" y="3711332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5A99A0"/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6194194" y="4211398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6215074" y="3997084"/>
              <a:ext cx="2143140" cy="1588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 Box 13"/>
            <p:cNvSpPr txBox="1">
              <a:spLocks noChangeArrowheads="1"/>
            </p:cNvSpPr>
            <p:nvPr/>
          </p:nvSpPr>
          <p:spPr bwMode="auto">
            <a:xfrm>
              <a:off x="6194194" y="4711464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6194194" y="5211530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216071" y="1916832"/>
            <a:ext cx="7460385" cy="1343486"/>
            <a:chOff x="1216071" y="1916832"/>
            <a:chExt cx="7460385" cy="1343486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1990665" y="2091506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2078904" y="2168712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1216071" y="1916832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29" name="도넛 28"/>
            <p:cNvSpPr/>
            <p:nvPr/>
          </p:nvSpPr>
          <p:spPr>
            <a:xfrm>
              <a:off x="1303690" y="2004451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71A9AF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2701106" y="245670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216071" y="3345592"/>
            <a:ext cx="7025428" cy="1343486"/>
            <a:chOff x="1216071" y="3345592"/>
            <a:chExt cx="7025428" cy="1343486"/>
          </a:xfrm>
        </p:grpSpPr>
        <p:sp>
          <p:nvSpPr>
            <p:cNvPr id="40" name="모서리가 둥근 직사각형 39"/>
            <p:cNvSpPr/>
            <p:nvPr/>
          </p:nvSpPr>
          <p:spPr>
            <a:xfrm flipH="1">
              <a:off x="1216071" y="3520266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1" name="모서리가 둥근 직사각형 40"/>
            <p:cNvSpPr/>
            <p:nvPr/>
          </p:nvSpPr>
          <p:spPr>
            <a:xfrm flipH="1">
              <a:off x="1304311" y="3597472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 flipH="1">
              <a:off x="6898013" y="3345592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43" name="도넛 42"/>
            <p:cNvSpPr/>
            <p:nvPr/>
          </p:nvSpPr>
          <p:spPr>
            <a:xfrm flipH="1">
              <a:off x="6985632" y="3433211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1415222" y="388546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216071" y="4827992"/>
            <a:ext cx="7460385" cy="1343486"/>
            <a:chOff x="1216071" y="4827992"/>
            <a:chExt cx="7460385" cy="134348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990665" y="5002666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2078904" y="5079872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1216071" y="4827992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39" name="도넛 38"/>
            <p:cNvSpPr/>
            <p:nvPr/>
          </p:nvSpPr>
          <p:spPr>
            <a:xfrm>
              <a:off x="1303690" y="4915611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71A9AF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2701106" y="5385660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3848654" y="142852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이력서</a:t>
            </a:r>
          </a:p>
        </p:txBody>
      </p:sp>
      <p:sp>
        <p:nvSpPr>
          <p:cNvPr id="45" name="막힌 원호 44"/>
          <p:cNvSpPr/>
          <p:nvPr/>
        </p:nvSpPr>
        <p:spPr bwMode="auto">
          <a:xfrm rot="5400000" flipH="1">
            <a:off x="1234690" y="2673251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1380002" y="282583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2048315" y="2838356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48" name="막힌 원호 47"/>
          <p:cNvSpPr/>
          <p:nvPr/>
        </p:nvSpPr>
        <p:spPr bwMode="auto">
          <a:xfrm rot="5400000" flipH="1">
            <a:off x="1234690" y="3601945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1380002" y="375453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048315" y="3767050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51" name="막힌 원호 50"/>
          <p:cNvSpPr/>
          <p:nvPr/>
        </p:nvSpPr>
        <p:spPr bwMode="auto">
          <a:xfrm rot="5400000" flipH="1">
            <a:off x="1234690" y="4479603"/>
            <a:ext cx="765416" cy="705278"/>
          </a:xfrm>
          <a:prstGeom prst="blockArc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1380002" y="463218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2048315" y="464470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해외연수 및 여행</a:t>
            </a:r>
          </a:p>
        </p:txBody>
      </p:sp>
      <p:sp>
        <p:nvSpPr>
          <p:cNvPr id="54" name="막힌 원호 53"/>
          <p:cNvSpPr/>
          <p:nvPr/>
        </p:nvSpPr>
        <p:spPr bwMode="auto">
          <a:xfrm rot="5400000" flipH="1">
            <a:off x="5449532" y="3122281"/>
            <a:ext cx="765416" cy="705278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 bwMode="auto">
          <a:xfrm>
            <a:off x="5594844" y="327486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6263157" y="328738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봉사활동 내역</a:t>
            </a:r>
          </a:p>
        </p:txBody>
      </p:sp>
      <p:sp>
        <p:nvSpPr>
          <p:cNvPr id="57" name="막힌 원호 56"/>
          <p:cNvSpPr/>
          <p:nvPr/>
        </p:nvSpPr>
        <p:spPr bwMode="auto">
          <a:xfrm rot="5400000" flipH="1">
            <a:off x="5449532" y="4050975"/>
            <a:ext cx="765416" cy="705278"/>
          </a:xfrm>
          <a:prstGeom prst="blockArc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5594844" y="420356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6263157" y="421608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성장배경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35266" y="2204864"/>
            <a:ext cx="8313198" cy="5586390"/>
            <a:chOff x="435266" y="2204864"/>
            <a:chExt cx="8313198" cy="5586390"/>
          </a:xfrm>
        </p:grpSpPr>
        <p:cxnSp>
          <p:nvCxnSpPr>
            <p:cNvPr id="24" name="직선 연결선 23"/>
            <p:cNvCxnSpPr/>
            <p:nvPr/>
          </p:nvCxnSpPr>
          <p:spPr>
            <a:xfrm rot="16200000" flipV="1">
              <a:off x="2444811" y="2767088"/>
              <a:ext cx="857257" cy="44719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3" name="그룹 32"/>
            <p:cNvGrpSpPr/>
            <p:nvPr/>
          </p:nvGrpSpPr>
          <p:grpSpPr>
            <a:xfrm flipV="1">
              <a:off x="2792720" y="4190854"/>
              <a:ext cx="3600400" cy="3600400"/>
              <a:chOff x="3527464" y="250850"/>
              <a:chExt cx="3600400" cy="3600400"/>
            </a:xfrm>
          </p:grpSpPr>
          <p:sp>
            <p:nvSpPr>
              <p:cNvPr id="35" name="막힌 원호 34"/>
              <p:cNvSpPr/>
              <p:nvPr/>
            </p:nvSpPr>
            <p:spPr>
              <a:xfrm rot="10800000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5A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막힌 원호 36"/>
              <p:cNvSpPr/>
              <p:nvPr/>
            </p:nvSpPr>
            <p:spPr>
              <a:xfrm rot="19102613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71A9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막힌 원호 37"/>
              <p:cNvSpPr/>
              <p:nvPr/>
            </p:nvSpPr>
            <p:spPr>
              <a:xfrm rot="16371034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막힌 원호 38"/>
              <p:cNvSpPr/>
              <p:nvPr/>
            </p:nvSpPr>
            <p:spPr>
              <a:xfrm rot="13573689">
                <a:off x="3527464" y="250850"/>
                <a:ext cx="3600400" cy="3600400"/>
              </a:xfrm>
              <a:prstGeom prst="blockArc">
                <a:avLst>
                  <a:gd name="adj1" fmla="val 10800000"/>
                  <a:gd name="adj2" fmla="val 13289931"/>
                  <a:gd name="adj3" fmla="val 24979"/>
                </a:avLst>
              </a:prstGeom>
              <a:solidFill>
                <a:srgbClr val="A4C8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직사각형 39"/>
            <p:cNvSpPr/>
            <p:nvPr/>
          </p:nvSpPr>
          <p:spPr>
            <a:xfrm>
              <a:off x="3021070" y="5419574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806888" y="456231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878458" y="4562318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92838" y="5419574"/>
              <a:ext cx="48603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제 목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909074" y="2204864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45" name="도넛 26"/>
            <p:cNvSpPr/>
            <p:nvPr/>
          </p:nvSpPr>
          <p:spPr>
            <a:xfrm>
              <a:off x="1529824" y="2930714"/>
              <a:ext cx="6120680" cy="3060340"/>
            </a:xfrm>
            <a:custGeom>
              <a:avLst/>
              <a:gdLst/>
              <a:ahLst/>
              <a:cxnLst/>
              <a:rect l="l" t="t" r="r" b="b"/>
              <a:pathLst>
                <a:path w="6120680" h="3060340">
                  <a:moveTo>
                    <a:pt x="3060340" y="0"/>
                  </a:moveTo>
                  <a:cubicBezTo>
                    <a:pt x="4750519" y="0"/>
                    <a:pt x="6120680" y="1370161"/>
                    <a:pt x="6120680" y="3060340"/>
                  </a:cubicBezTo>
                  <a:lnTo>
                    <a:pt x="5999552" y="3060340"/>
                  </a:lnTo>
                  <a:cubicBezTo>
                    <a:pt x="5999552" y="1437058"/>
                    <a:pt x="4683622" y="121128"/>
                    <a:pt x="3060340" y="121128"/>
                  </a:cubicBezTo>
                  <a:cubicBezTo>
                    <a:pt x="1437058" y="121128"/>
                    <a:pt x="121128" y="1437058"/>
                    <a:pt x="121128" y="3060340"/>
                  </a:cubicBezTo>
                  <a:lnTo>
                    <a:pt x="0" y="3060340"/>
                  </a:lnTo>
                  <a:cubicBezTo>
                    <a:pt x="0" y="1370161"/>
                    <a:pt x="1370161" y="0"/>
                    <a:pt x="3060340" y="0"/>
                  </a:cubicBezTo>
                  <a:close/>
                </a:path>
              </a:pathLst>
            </a:custGeom>
            <a:solidFill>
              <a:srgbClr val="BAD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타원 45"/>
            <p:cNvSpPr/>
            <p:nvPr/>
          </p:nvSpPr>
          <p:spPr>
            <a:xfrm flipV="1">
              <a:off x="2989021" y="3293165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35266" y="4133690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cxnSp>
          <p:nvCxnSpPr>
            <p:cNvPr id="48" name="직선 연결선 47"/>
            <p:cNvCxnSpPr/>
            <p:nvPr/>
          </p:nvCxnSpPr>
          <p:spPr>
            <a:xfrm rot="5400000" flipH="1" flipV="1">
              <a:off x="5977987" y="2818362"/>
              <a:ext cx="762747" cy="29627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rot="16200000" flipV="1">
              <a:off x="1033497" y="4589045"/>
              <a:ext cx="837012" cy="53829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rot="10800000" flipH="1">
              <a:off x="7507629" y="4419442"/>
              <a:ext cx="406575" cy="84195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5864554" y="2204864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7364752" y="4133690"/>
              <a:ext cx="13837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내용을 입력하십시오</a:t>
              </a:r>
            </a:p>
          </p:txBody>
        </p:sp>
        <p:sp>
          <p:nvSpPr>
            <p:cNvPr id="53" name="타원 52"/>
            <p:cNvSpPr/>
            <p:nvPr/>
          </p:nvSpPr>
          <p:spPr>
            <a:xfrm flipV="1">
              <a:off x="1584865" y="5153380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 flipV="1">
              <a:off x="7386805" y="5153380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 flipV="1">
              <a:off x="6049361" y="3293165"/>
              <a:ext cx="216024" cy="216024"/>
            </a:xfrm>
            <a:prstGeom prst="ellipse">
              <a:avLst/>
            </a:prstGeom>
            <a:solidFill>
              <a:srgbClr val="00999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73691" y="2153127"/>
            <a:ext cx="7786741" cy="1009501"/>
            <a:chOff x="673691" y="2153127"/>
            <a:chExt cx="7786741" cy="1009501"/>
          </a:xfrm>
        </p:grpSpPr>
        <p:sp>
          <p:nvSpPr>
            <p:cNvPr id="26" name="오각형 25"/>
            <p:cNvSpPr/>
            <p:nvPr/>
          </p:nvSpPr>
          <p:spPr>
            <a:xfrm flipH="1">
              <a:off x="1405770" y="2153127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673691" y="2153127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602517" y="2549848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45129" y="2519686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73691" y="3519818"/>
            <a:ext cx="7786741" cy="1009501"/>
            <a:chOff x="673691" y="3519818"/>
            <a:chExt cx="7786741" cy="1009501"/>
          </a:xfrm>
        </p:grpSpPr>
        <p:sp>
          <p:nvSpPr>
            <p:cNvPr id="30" name="오각형 29"/>
            <p:cNvSpPr/>
            <p:nvPr/>
          </p:nvSpPr>
          <p:spPr>
            <a:xfrm flipH="1">
              <a:off x="1405770" y="3519818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오각형 30"/>
            <p:cNvSpPr/>
            <p:nvPr/>
          </p:nvSpPr>
          <p:spPr>
            <a:xfrm>
              <a:off x="673691" y="3519818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2602517" y="391653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745129" y="3886377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73691" y="4867771"/>
            <a:ext cx="7786741" cy="1009501"/>
            <a:chOff x="673691" y="4867771"/>
            <a:chExt cx="7786741" cy="1009501"/>
          </a:xfrm>
        </p:grpSpPr>
        <p:sp>
          <p:nvSpPr>
            <p:cNvPr id="34" name="오각형 33"/>
            <p:cNvSpPr/>
            <p:nvPr/>
          </p:nvSpPr>
          <p:spPr>
            <a:xfrm flipH="1">
              <a:off x="1405770" y="4867771"/>
              <a:ext cx="7054662" cy="1009501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오각형 34"/>
            <p:cNvSpPr/>
            <p:nvPr/>
          </p:nvSpPr>
          <p:spPr>
            <a:xfrm>
              <a:off x="673691" y="4867771"/>
              <a:ext cx="1800895" cy="1009501"/>
            </a:xfrm>
            <a:prstGeom prst="homePlate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2602517" y="5264492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745129" y="5234330"/>
              <a:ext cx="1368332" cy="230465"/>
            </a:xfrm>
            <a:prstGeom prst="roundRect">
              <a:avLst/>
            </a:prstGeom>
            <a:solidFill>
              <a:srgbClr val="71A9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  <a:latin typeface="+mj-ea"/>
                </a:rPr>
                <a:t>OO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1015263" y="1844824"/>
            <a:ext cx="7460385" cy="1343486"/>
            <a:chOff x="1015263" y="1844824"/>
            <a:chExt cx="7460385" cy="1343486"/>
          </a:xfrm>
        </p:grpSpPr>
        <p:sp>
          <p:nvSpPr>
            <p:cNvPr id="87" name="모서리가 둥근 직사각형 86"/>
            <p:cNvSpPr/>
            <p:nvPr/>
          </p:nvSpPr>
          <p:spPr>
            <a:xfrm>
              <a:off x="1789857" y="201949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1878096" y="209670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89" name="타원 88"/>
            <p:cNvSpPr/>
            <p:nvPr/>
          </p:nvSpPr>
          <p:spPr>
            <a:xfrm>
              <a:off x="1015263" y="184482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90" name="도넛 89"/>
            <p:cNvSpPr/>
            <p:nvPr/>
          </p:nvSpPr>
          <p:spPr>
            <a:xfrm>
              <a:off x="1102882" y="193244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71A9AF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99" name="Text Box 11"/>
            <p:cNvSpPr txBox="1">
              <a:spLocks noChangeArrowheads="1"/>
            </p:cNvSpPr>
            <p:nvPr/>
          </p:nvSpPr>
          <p:spPr bwMode="auto">
            <a:xfrm>
              <a:off x="2500298" y="238469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15263" y="3273584"/>
            <a:ext cx="7025428" cy="1343486"/>
            <a:chOff x="1015263" y="3273584"/>
            <a:chExt cx="7025428" cy="1343486"/>
          </a:xfrm>
        </p:grpSpPr>
        <p:sp>
          <p:nvSpPr>
            <p:cNvPr id="95" name="모서리가 둥근 직사각형 94"/>
            <p:cNvSpPr/>
            <p:nvPr/>
          </p:nvSpPr>
          <p:spPr>
            <a:xfrm flipH="1">
              <a:off x="1015263" y="344825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96" name="모서리가 둥근 직사각형 95"/>
            <p:cNvSpPr/>
            <p:nvPr/>
          </p:nvSpPr>
          <p:spPr>
            <a:xfrm flipH="1">
              <a:off x="1103503" y="352546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97" name="타원 96"/>
            <p:cNvSpPr/>
            <p:nvPr/>
          </p:nvSpPr>
          <p:spPr>
            <a:xfrm flipH="1">
              <a:off x="6697205" y="327358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경력사항</a:t>
              </a:r>
            </a:p>
          </p:txBody>
        </p:sp>
        <p:sp>
          <p:nvSpPr>
            <p:cNvPr id="98" name="도넛 97"/>
            <p:cNvSpPr/>
            <p:nvPr/>
          </p:nvSpPr>
          <p:spPr>
            <a:xfrm flipH="1">
              <a:off x="6784824" y="336120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100" name="Text Box 11"/>
            <p:cNvSpPr txBox="1">
              <a:spLocks noChangeArrowheads="1"/>
            </p:cNvSpPr>
            <p:nvPr/>
          </p:nvSpPr>
          <p:spPr bwMode="auto">
            <a:xfrm>
              <a:off x="1214414" y="3813454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5263" y="4755984"/>
            <a:ext cx="7460385" cy="1343486"/>
            <a:chOff x="1015263" y="4755984"/>
            <a:chExt cx="7460385" cy="1343486"/>
          </a:xfrm>
        </p:grpSpPr>
        <p:sp>
          <p:nvSpPr>
            <p:cNvPr id="91" name="모서리가 둥근 직사각형 90"/>
            <p:cNvSpPr/>
            <p:nvPr/>
          </p:nvSpPr>
          <p:spPr>
            <a:xfrm>
              <a:off x="1789857" y="4930658"/>
              <a:ext cx="6250834" cy="99413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92" name="모서리가 둥근 직사각형 91"/>
            <p:cNvSpPr/>
            <p:nvPr/>
          </p:nvSpPr>
          <p:spPr>
            <a:xfrm>
              <a:off x="1878096" y="5007864"/>
              <a:ext cx="6074355" cy="8397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.</a:t>
              </a:r>
              <a:endParaRPr lang="ko-KR" alt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93" name="타원 92"/>
            <p:cNvSpPr/>
            <p:nvPr/>
          </p:nvSpPr>
          <p:spPr>
            <a:xfrm>
              <a:off x="1015263" y="4755984"/>
              <a:ext cx="1343486" cy="1343486"/>
            </a:xfrm>
            <a:prstGeom prst="ellipse">
              <a:avLst/>
            </a:prstGeom>
            <a:solidFill>
              <a:schemeClr val="bg1"/>
            </a:solidFill>
            <a:ln w="82550">
              <a:solidFill>
                <a:srgbClr val="BAD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병역사항</a:t>
              </a:r>
            </a:p>
          </p:txBody>
        </p:sp>
        <p:sp>
          <p:nvSpPr>
            <p:cNvPr id="94" name="도넛 93"/>
            <p:cNvSpPr/>
            <p:nvPr/>
          </p:nvSpPr>
          <p:spPr>
            <a:xfrm>
              <a:off x="1102882" y="4843603"/>
              <a:ext cx="1168249" cy="1168249"/>
            </a:xfrm>
            <a:prstGeom prst="donut">
              <a:avLst>
                <a:gd name="adj" fmla="val 11021"/>
              </a:avLst>
            </a:prstGeom>
            <a:solidFill>
              <a:srgbClr val="71A9AF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101" name="Text Box 11"/>
            <p:cNvSpPr txBox="1">
              <a:spLocks noChangeArrowheads="1"/>
            </p:cNvSpPr>
            <p:nvPr/>
          </p:nvSpPr>
          <p:spPr bwMode="auto">
            <a:xfrm>
              <a:off x="2500298" y="5313652"/>
              <a:ext cx="59753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en-US"/>
              <a:t>교외활동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1214414" y="1725593"/>
            <a:ext cx="6416693" cy="1989160"/>
            <a:chOff x="1214414" y="1725593"/>
            <a:chExt cx="6416693" cy="1989160"/>
          </a:xfrm>
        </p:grpSpPr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1746227" y="1725593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BAD5D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236639" y="2206633"/>
              <a:ext cx="981075" cy="981075"/>
            </a:xfrm>
            <a:prstGeom prst="ellipse">
              <a:avLst/>
            </a:prstGeom>
            <a:solidFill>
              <a:srgbClr val="BAD5D8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214414" y="2582711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2322489" y="2590648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214414" y="4083046"/>
            <a:ext cx="6416693" cy="1989160"/>
            <a:chOff x="1214414" y="4083046"/>
            <a:chExt cx="6416693" cy="1989160"/>
          </a:xfrm>
        </p:grpSpPr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1746227" y="4083046"/>
              <a:ext cx="5884880" cy="198916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BAD5D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1236639" y="4564086"/>
              <a:ext cx="981075" cy="981075"/>
            </a:xfrm>
            <a:prstGeom prst="ellipse">
              <a:avLst/>
            </a:prstGeom>
            <a:solidFill>
              <a:srgbClr val="BAD5D8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1214414" y="4940164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제목 입력</a:t>
              </a: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2322489" y="4948101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15" name="도넛 14"/>
          <p:cNvSpPr/>
          <p:nvPr/>
        </p:nvSpPr>
        <p:spPr>
          <a:xfrm>
            <a:off x="1390323" y="3057712"/>
            <a:ext cx="1871514" cy="1871512"/>
          </a:xfrm>
          <a:prstGeom prst="donut">
            <a:avLst>
              <a:gd name="adj" fmla="val 8951"/>
            </a:avLst>
          </a:prstGeom>
          <a:solidFill>
            <a:srgbClr val="71A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포부를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입력해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주십시오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124148" y="1700808"/>
            <a:ext cx="2832228" cy="4595876"/>
            <a:chOff x="5124148" y="1700808"/>
            <a:chExt cx="2832228" cy="4595876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6357816" y="2982400"/>
              <a:ext cx="38550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6458806" y="4504673"/>
              <a:ext cx="284510" cy="42455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도넛 15"/>
            <p:cNvSpPr/>
            <p:nvPr/>
          </p:nvSpPr>
          <p:spPr>
            <a:xfrm>
              <a:off x="5124148" y="1700808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rgbClr val="BAD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도넛 16"/>
            <p:cNvSpPr/>
            <p:nvPr/>
          </p:nvSpPr>
          <p:spPr>
            <a:xfrm>
              <a:off x="6370809" y="3200438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rgbClr val="A4C8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도넛 17"/>
            <p:cNvSpPr/>
            <p:nvPr/>
          </p:nvSpPr>
          <p:spPr>
            <a:xfrm>
              <a:off x="5124148" y="4711119"/>
              <a:ext cx="1585567" cy="1585565"/>
            </a:xfrm>
            <a:prstGeom prst="donut">
              <a:avLst>
                <a:gd name="adj" fmla="val 14398"/>
              </a:avLst>
            </a:prstGeom>
            <a:solidFill>
              <a:srgbClr val="BAD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지원동기를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입력하십시오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오른쪽 화살표 18"/>
          <p:cNvSpPr/>
          <p:nvPr/>
        </p:nvSpPr>
        <p:spPr>
          <a:xfrm flipH="1">
            <a:off x="3864088" y="3796354"/>
            <a:ext cx="857256" cy="50006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프린트용 속지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title"/>
          </p:nvPr>
        </p:nvSpPr>
        <p:spPr>
          <a:xfrm>
            <a:off x="719666" y="142852"/>
            <a:ext cx="8352928" cy="796908"/>
          </a:xfrm>
        </p:spPr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</a:t>
            </a:r>
            <a:br>
              <a:rPr lang="en-US" altLang="ko-KR" dirty="0"/>
            </a:br>
            <a:r>
              <a:rPr lang="en-US" altLang="ko-KR" dirty="0"/>
              <a:t>YOU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10326</TotalTime>
  <Words>263</Words>
  <Application>Microsoft Office PowerPoint</Application>
  <PresentationFormat>화면 슬라이드 쇼(4:3)</PresentationFormat>
  <Paragraphs>150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</vt:lpstr>
      <vt:lpstr>지원동기 및 포부</vt:lpstr>
      <vt:lpstr>제목을 입력하십시오</vt:lpstr>
      <vt:lpstr>THANK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802</cp:revision>
  <dcterms:created xsi:type="dcterms:W3CDTF">2010-02-01T08:03:16Z</dcterms:created>
  <dcterms:modified xsi:type="dcterms:W3CDTF">2017-02-09T07:59:47Z</dcterms:modified>
</cp:coreProperties>
</file>