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323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34" r:id="rId14"/>
    <p:sldId id="335" r:id="rId15"/>
    <p:sldId id="336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B5C8"/>
    <a:srgbClr val="5D7A99"/>
    <a:srgbClr val="FF9999"/>
    <a:srgbClr val="FFEFAB"/>
    <a:srgbClr val="C96B69"/>
    <a:srgbClr val="FFE1E1"/>
    <a:srgbClr val="FFEBEB"/>
    <a:srgbClr val="FFCC00"/>
    <a:srgbClr val="FFC9C9"/>
    <a:srgbClr val="FF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31" autoAdjust="0"/>
    <p:restoredTop sz="99653" autoAdjust="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2158092" y="2420888"/>
            <a:ext cx="4760696" cy="165502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58092" y="4214818"/>
            <a:ext cx="4760696" cy="85951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57242" y="6429396"/>
            <a:ext cx="2133600" cy="292079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24242" y="6429396"/>
            <a:ext cx="2895600" cy="29207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53242" y="6429396"/>
            <a:ext cx="2133600" cy="292079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1" cap="all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348" y="203200"/>
            <a:ext cx="849694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412776"/>
            <a:ext cx="8402525" cy="5230934"/>
          </a:xfrm>
        </p:spPr>
        <p:txBody>
          <a:bodyPr/>
          <a:lstStyle>
            <a:lvl1pPr algn="l">
              <a:buNone/>
              <a:defRPr sz="20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1pPr>
            <a:lvl2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2pPr>
            <a:lvl3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3pPr>
            <a:lvl4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4pPr>
            <a:lvl5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785786" y="285728"/>
            <a:ext cx="7335291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428728" y="2786058"/>
            <a:ext cx="6192688" cy="271464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/>
              <a:t>이력서 및 </a:t>
            </a:r>
            <a:br>
              <a:rPr lang="en-US" altLang="ko-KR"/>
            </a:br>
            <a:r>
              <a:rPr lang="ko-KR" altLang="en-US"/>
              <a:t>자기소개서</a:t>
            </a:r>
            <a:endParaRPr lang="ko-KR" altLang="en-US" dirty="0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/>
              <a:t>RESUME &amp; COVER LETTER</a:t>
            </a:r>
          </a:p>
          <a:p>
            <a:r>
              <a:rPr lang="ko-KR" altLang="en-US"/>
              <a:t>김</a:t>
            </a:r>
            <a:r>
              <a:rPr lang="en-US" altLang="ko-KR"/>
              <a:t>OO </a:t>
            </a:r>
            <a:r>
              <a:rPr lang="ko-KR" altLang="en-US"/>
              <a:t>입사지원서 및 자기소개서</a:t>
            </a:r>
          </a:p>
        </p:txBody>
      </p:sp>
      <p:pic>
        <p:nvPicPr>
          <p:cNvPr id="25" name="Picture 2" descr="예스폼로고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1316" y="5173257"/>
            <a:ext cx="849312" cy="466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8"/>
          <p:cNvSpPr txBox="1">
            <a:spLocks noChangeArrowheads="1"/>
          </p:cNvSpPr>
          <p:nvPr/>
        </p:nvSpPr>
        <p:spPr bwMode="auto">
          <a:xfrm>
            <a:off x="3929058" y="1135219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이력서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4052060" y="2206260"/>
            <a:ext cx="1643074" cy="18466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기본 이력사항</a:t>
            </a:r>
          </a:p>
          <a:p>
            <a:pPr marL="0" marR="0" lvl="0" indent="0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가족 및 주거사항</a:t>
            </a:r>
          </a:p>
          <a:p>
            <a:pPr marL="568325" marR="0" lvl="1" indent="-284163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학력 및 성적사항</a:t>
            </a:r>
          </a:p>
        </p:txBody>
      </p:sp>
      <p:sp>
        <p:nvSpPr>
          <p:cNvPr id="23" name="Oval 3"/>
          <p:cNvSpPr>
            <a:spLocks noChangeArrowheads="1"/>
          </p:cNvSpPr>
          <p:nvPr/>
        </p:nvSpPr>
        <p:spPr bwMode="auto">
          <a:xfrm rot="16200000">
            <a:off x="3253102" y="2104694"/>
            <a:ext cx="648072" cy="582042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382508" y="2158560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2400"/>
          </a:p>
        </p:txBody>
      </p:sp>
      <p:sp>
        <p:nvSpPr>
          <p:cNvPr id="25" name="Oval 3"/>
          <p:cNvSpPr>
            <a:spLocks noChangeArrowheads="1"/>
          </p:cNvSpPr>
          <p:nvPr/>
        </p:nvSpPr>
        <p:spPr bwMode="auto">
          <a:xfrm rot="16200000">
            <a:off x="3253102" y="2835632"/>
            <a:ext cx="648072" cy="582042"/>
          </a:xfrm>
          <a:prstGeom prst="hexag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382508" y="2889498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2400"/>
          </a:p>
        </p:txBody>
      </p:sp>
      <p:sp>
        <p:nvSpPr>
          <p:cNvPr id="27" name="Oval 3"/>
          <p:cNvSpPr>
            <a:spLocks noChangeArrowheads="1"/>
          </p:cNvSpPr>
          <p:nvPr/>
        </p:nvSpPr>
        <p:spPr bwMode="auto">
          <a:xfrm rot="16200000">
            <a:off x="3253102" y="3566570"/>
            <a:ext cx="648072" cy="582042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382508" y="3620436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2400" b="1" ker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Oval 3"/>
          <p:cNvSpPr>
            <a:spLocks noChangeArrowheads="1"/>
          </p:cNvSpPr>
          <p:nvPr/>
        </p:nvSpPr>
        <p:spPr bwMode="auto">
          <a:xfrm rot="16200000">
            <a:off x="3264380" y="4321712"/>
            <a:ext cx="648072" cy="582042"/>
          </a:xfrm>
          <a:prstGeom prst="hexag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393786" y="4375578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sz="2400"/>
          </a:p>
        </p:txBody>
      </p:sp>
      <p:sp>
        <p:nvSpPr>
          <p:cNvPr id="31" name="Oval 3"/>
          <p:cNvSpPr>
            <a:spLocks noChangeArrowheads="1"/>
          </p:cNvSpPr>
          <p:nvPr/>
        </p:nvSpPr>
        <p:spPr bwMode="auto">
          <a:xfrm rot="16200000">
            <a:off x="3264380" y="5052651"/>
            <a:ext cx="648072" cy="582042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393786" y="5106517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endParaRPr lang="ko-KR" altLang="en-US" sz="2400"/>
          </a:p>
        </p:txBody>
      </p:sp>
      <p:sp>
        <p:nvSpPr>
          <p:cNvPr id="49" name="직사각형 48"/>
          <p:cNvSpPr/>
          <p:nvPr/>
        </p:nvSpPr>
        <p:spPr>
          <a:xfrm>
            <a:off x="4025450" y="4395941"/>
            <a:ext cx="26432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외국어 및 기타자격사항</a:t>
            </a:r>
          </a:p>
          <a:p>
            <a:pPr marL="568325" lvl="1" indent="-284163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Char char="•"/>
              <a:defRPr/>
            </a:pPr>
            <a:endParaRPr lang="en-US" altLang="ko-KR" sz="1600" b="1" kern="0" dirty="0">
              <a:solidFill>
                <a:schemeClr val="bg1">
                  <a:lumMod val="6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경력 및 병역사항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모서리가 둥근 직사각형 34"/>
          <p:cNvSpPr/>
          <p:nvPr/>
        </p:nvSpPr>
        <p:spPr>
          <a:xfrm>
            <a:off x="571472" y="1928802"/>
            <a:ext cx="1285884" cy="166686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기본 이력사항</a:t>
            </a:r>
            <a:endParaRPr lang="ko-KR" altLang="en-US" dirty="0"/>
          </a:p>
        </p:txBody>
      </p:sp>
      <p:sp>
        <p:nvSpPr>
          <p:cNvPr id="231432" name="Text Box 8"/>
          <p:cNvSpPr txBox="1">
            <a:spLocks noChangeArrowheads="1"/>
          </p:cNvSpPr>
          <p:nvPr/>
        </p:nvSpPr>
        <p:spPr bwMode="auto">
          <a:xfrm>
            <a:off x="825526" y="2571744"/>
            <a:ext cx="777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사진입력</a:t>
            </a: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4cmX6cm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2059016" y="1949440"/>
            <a:ext cx="6513512" cy="1655762"/>
            <a:chOff x="2059016" y="1949440"/>
            <a:chExt cx="6513512" cy="1655762"/>
          </a:xfrm>
        </p:grpSpPr>
        <p:sp>
          <p:nvSpPr>
            <p:cNvPr id="231428" name="AutoShape 4"/>
            <p:cNvSpPr>
              <a:spLocks noChangeArrowheads="1"/>
            </p:cNvSpPr>
            <p:nvPr/>
          </p:nvSpPr>
          <p:spPr bwMode="auto">
            <a:xfrm>
              <a:off x="2059016" y="1949440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3071802" y="2105249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3071802" y="2631507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3071802" y="3119425"/>
              <a:ext cx="535785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5500694" y="2081991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00694" y="2608249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1433" name="Text Box 9"/>
            <p:cNvSpPr txBox="1">
              <a:spLocks noChangeArrowheads="1"/>
            </p:cNvSpPr>
            <p:nvPr/>
          </p:nvSpPr>
          <p:spPr bwMode="auto">
            <a:xfrm>
              <a:off x="3159096" y="2145345"/>
              <a:ext cx="5725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rgbClr val="A4B5C8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A4B5C8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A4B5C8"/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rgbClr val="A4B5C8"/>
                  </a:solidFill>
                  <a:latin typeface="+mn-ea"/>
                </a:rPr>
                <a:t>O</a:t>
              </a:r>
              <a:endParaRPr lang="en-US" altLang="ko-KR" sz="1000" b="1" dirty="0">
                <a:solidFill>
                  <a:srgbClr val="A4B5C8"/>
                </a:solidFill>
                <a:latin typeface="+mn-ea"/>
              </a:endParaRPr>
            </a:p>
          </p:txBody>
        </p:sp>
        <p:sp>
          <p:nvSpPr>
            <p:cNvPr id="231434" name="Text Box 10"/>
            <p:cNvSpPr txBox="1">
              <a:spLocks noChangeArrowheads="1"/>
            </p:cNvSpPr>
            <p:nvPr/>
          </p:nvSpPr>
          <p:spPr bwMode="auto">
            <a:xfrm>
              <a:off x="3144809" y="2671603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rgbClr val="A4B5C8"/>
                  </a:solidFill>
                  <a:latin typeface="+mn-ea"/>
                </a:rPr>
                <a:t>OOOO</a:t>
              </a:r>
              <a:r>
                <a:rPr lang="ko-KR" altLang="en-US" sz="1000" b="1">
                  <a:solidFill>
                    <a:srgbClr val="A4B5C8"/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231435" name="Text Box 11"/>
            <p:cNvSpPr txBox="1">
              <a:spLocks noChangeArrowheads="1"/>
            </p:cNvSpPr>
            <p:nvPr/>
          </p:nvSpPr>
          <p:spPr bwMode="auto">
            <a:xfrm>
              <a:off x="5651471" y="2156455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rgbClr val="A4B5C8"/>
                  </a:solidFill>
                  <a:latin typeface="+mn-ea"/>
                </a:rPr>
                <a:t>OOOO-OO-OO</a:t>
              </a:r>
            </a:p>
          </p:txBody>
        </p:sp>
        <p:sp>
          <p:nvSpPr>
            <p:cNvPr id="231436" name="Text Box 12"/>
            <p:cNvSpPr txBox="1">
              <a:spLocks noChangeArrowheads="1"/>
            </p:cNvSpPr>
            <p:nvPr/>
          </p:nvSpPr>
          <p:spPr bwMode="auto">
            <a:xfrm>
              <a:off x="5651471" y="268271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rgbClr val="A4B5C8"/>
                  </a:solidFill>
                  <a:latin typeface="+mn-ea"/>
                </a:rPr>
                <a:t>OOO-OOOO-OOOO</a:t>
              </a:r>
            </a:p>
          </p:txBody>
        </p:sp>
        <p:sp>
          <p:nvSpPr>
            <p:cNvPr id="231437" name="Text Box 13"/>
            <p:cNvSpPr txBox="1">
              <a:spLocks noChangeArrowheads="1"/>
            </p:cNvSpPr>
            <p:nvPr/>
          </p:nvSpPr>
          <p:spPr bwMode="auto">
            <a:xfrm>
              <a:off x="3073371" y="3182779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rgbClr val="A4B5C8"/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rgbClr val="A4B5C8"/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rgbClr val="A4B5C8"/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rgbClr val="A4B5C8"/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rgbClr val="A4B5C8"/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rgbClr val="A4B5C8"/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rgbClr val="A4B5C8"/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231438" name="Text Box 14"/>
            <p:cNvSpPr txBox="1">
              <a:spLocks noChangeArrowheads="1"/>
            </p:cNvSpPr>
            <p:nvPr/>
          </p:nvSpPr>
          <p:spPr bwMode="auto">
            <a:xfrm>
              <a:off x="2216361" y="2145345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이     </a:t>
              </a:r>
              <a:r>
                <a:rPr lang="ko-KR" altLang="en-US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름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31439" name="Text Box 15"/>
            <p:cNvSpPr txBox="1">
              <a:spLocks noChangeArrowheads="1"/>
            </p:cNvSpPr>
            <p:nvPr/>
          </p:nvSpPr>
          <p:spPr bwMode="auto">
            <a:xfrm>
              <a:off x="2197311" y="267160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231440" name="Text Box 16"/>
            <p:cNvSpPr txBox="1">
              <a:spLocks noChangeArrowheads="1"/>
            </p:cNvSpPr>
            <p:nvPr/>
          </p:nvSpPr>
          <p:spPr bwMode="auto">
            <a:xfrm>
              <a:off x="2235411" y="3182779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231441" name="Text Box 17"/>
            <p:cNvSpPr txBox="1">
              <a:spLocks noChangeArrowheads="1"/>
            </p:cNvSpPr>
            <p:nvPr/>
          </p:nvSpPr>
          <p:spPr bwMode="auto">
            <a:xfrm>
              <a:off x="4700475" y="2145345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31442" name="Text Box 18"/>
            <p:cNvSpPr txBox="1">
              <a:spLocks noChangeArrowheads="1"/>
            </p:cNvSpPr>
            <p:nvPr/>
          </p:nvSpPr>
          <p:spPr bwMode="auto">
            <a:xfrm>
              <a:off x="4700475" y="267160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전화번호</a:t>
              </a: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571472" y="4071942"/>
            <a:ext cx="6513512" cy="1655762"/>
            <a:chOff x="571472" y="4071942"/>
            <a:chExt cx="6513512" cy="1655762"/>
          </a:xfrm>
        </p:grpSpPr>
        <p:sp>
          <p:nvSpPr>
            <p:cNvPr id="47" name="AutoShape 4"/>
            <p:cNvSpPr>
              <a:spLocks noChangeArrowheads="1"/>
            </p:cNvSpPr>
            <p:nvPr/>
          </p:nvSpPr>
          <p:spPr bwMode="auto">
            <a:xfrm>
              <a:off x="571472" y="4071942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1444" name="AutoShape 20"/>
            <p:cNvSpPr>
              <a:spLocks noChangeArrowheads="1"/>
            </p:cNvSpPr>
            <p:nvPr/>
          </p:nvSpPr>
          <p:spPr bwMode="auto">
            <a:xfrm>
              <a:off x="698471" y="495460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A4B5C8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5" name="AutoShape 21"/>
            <p:cNvSpPr>
              <a:spLocks noChangeArrowheads="1"/>
            </p:cNvSpPr>
            <p:nvPr/>
          </p:nvSpPr>
          <p:spPr bwMode="auto">
            <a:xfrm>
              <a:off x="698471" y="426880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나이</a:t>
              </a:r>
            </a:p>
          </p:txBody>
        </p:sp>
        <p:sp>
          <p:nvSpPr>
            <p:cNvPr id="231446" name="AutoShape 22"/>
            <p:cNvSpPr>
              <a:spLocks noChangeArrowheads="1"/>
            </p:cNvSpPr>
            <p:nvPr/>
          </p:nvSpPr>
          <p:spPr bwMode="auto">
            <a:xfrm>
              <a:off x="1763684" y="495619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A4B5C8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7" name="AutoShape 23"/>
            <p:cNvSpPr>
              <a:spLocks noChangeArrowheads="1"/>
            </p:cNvSpPr>
            <p:nvPr/>
          </p:nvSpPr>
          <p:spPr bwMode="auto">
            <a:xfrm>
              <a:off x="1763684" y="427039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신장</a:t>
              </a:r>
            </a:p>
          </p:txBody>
        </p:sp>
        <p:sp>
          <p:nvSpPr>
            <p:cNvPr id="231448" name="AutoShape 24"/>
            <p:cNvSpPr>
              <a:spLocks noChangeArrowheads="1"/>
            </p:cNvSpPr>
            <p:nvPr/>
          </p:nvSpPr>
          <p:spPr bwMode="auto">
            <a:xfrm>
              <a:off x="2828896" y="4957777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A4B5C8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9" name="AutoShape 25"/>
            <p:cNvSpPr>
              <a:spLocks noChangeArrowheads="1"/>
            </p:cNvSpPr>
            <p:nvPr/>
          </p:nvSpPr>
          <p:spPr bwMode="auto">
            <a:xfrm>
              <a:off x="2828896" y="4271977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체중</a:t>
              </a:r>
            </a:p>
          </p:txBody>
        </p:sp>
        <p:sp>
          <p:nvSpPr>
            <p:cNvPr id="231450" name="AutoShape 26"/>
            <p:cNvSpPr>
              <a:spLocks noChangeArrowheads="1"/>
            </p:cNvSpPr>
            <p:nvPr/>
          </p:nvSpPr>
          <p:spPr bwMode="auto">
            <a:xfrm>
              <a:off x="3894109" y="4959365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A4B5C8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1" name="AutoShape 27"/>
            <p:cNvSpPr>
              <a:spLocks noChangeArrowheads="1"/>
            </p:cNvSpPr>
            <p:nvPr/>
          </p:nvSpPr>
          <p:spPr bwMode="auto">
            <a:xfrm>
              <a:off x="3894109" y="4273565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혈액형</a:t>
              </a:r>
            </a:p>
          </p:txBody>
        </p:sp>
        <p:sp>
          <p:nvSpPr>
            <p:cNvPr id="231452" name="AutoShape 28"/>
            <p:cNvSpPr>
              <a:spLocks noChangeArrowheads="1"/>
            </p:cNvSpPr>
            <p:nvPr/>
          </p:nvSpPr>
          <p:spPr bwMode="auto">
            <a:xfrm>
              <a:off x="4959321" y="496095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A4B5C8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3" name="AutoShape 29"/>
            <p:cNvSpPr>
              <a:spLocks noChangeArrowheads="1"/>
            </p:cNvSpPr>
            <p:nvPr/>
          </p:nvSpPr>
          <p:spPr bwMode="auto">
            <a:xfrm>
              <a:off x="4959321" y="427515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취미</a:t>
              </a:r>
            </a:p>
          </p:txBody>
        </p:sp>
        <p:sp>
          <p:nvSpPr>
            <p:cNvPr id="231454" name="AutoShape 30"/>
            <p:cNvSpPr>
              <a:spLocks noChangeArrowheads="1"/>
            </p:cNvSpPr>
            <p:nvPr/>
          </p:nvSpPr>
          <p:spPr bwMode="auto">
            <a:xfrm>
              <a:off x="6024534" y="496254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rgbClr val="A4B5C8"/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5" name="AutoShape 31"/>
            <p:cNvSpPr>
              <a:spLocks noChangeArrowheads="1"/>
            </p:cNvSpPr>
            <p:nvPr/>
          </p:nvSpPr>
          <p:spPr bwMode="auto">
            <a:xfrm>
              <a:off x="6024534" y="427674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특기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7286644" y="4071942"/>
            <a:ext cx="1285884" cy="1666866"/>
            <a:chOff x="7286644" y="4071942"/>
            <a:chExt cx="1285884" cy="166686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44" name="모서리가 둥근 직사각형 43"/>
            <p:cNvSpPr/>
            <p:nvPr/>
          </p:nvSpPr>
          <p:spPr>
            <a:xfrm>
              <a:off x="7286644" y="4071942"/>
              <a:ext cx="1285884" cy="16668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45" name="Text Box 8"/>
            <p:cNvSpPr txBox="1">
              <a:spLocks noChangeArrowheads="1"/>
            </p:cNvSpPr>
            <p:nvPr/>
          </p:nvSpPr>
          <p:spPr bwMode="auto">
            <a:xfrm>
              <a:off x="7540698" y="4674394"/>
              <a:ext cx="777777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가족 및 주거사항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07963" y="1682750"/>
            <a:ext cx="4968875" cy="4338638"/>
            <a:chOff x="207963" y="1682750"/>
            <a:chExt cx="4968875" cy="4338638"/>
          </a:xfrm>
        </p:grpSpPr>
        <p:sp>
          <p:nvSpPr>
            <p:cNvPr id="232452" name="AutoShape 4"/>
            <p:cNvSpPr>
              <a:spLocks noChangeArrowheads="1"/>
            </p:cNvSpPr>
            <p:nvPr/>
          </p:nvSpPr>
          <p:spPr bwMode="auto">
            <a:xfrm>
              <a:off x="207963" y="1682750"/>
              <a:ext cx="4968875" cy="4338638"/>
            </a:xfrm>
            <a:prstGeom prst="roundRect">
              <a:avLst>
                <a:gd name="adj" fmla="val 281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2453" name="AutoShape 5"/>
            <p:cNvSpPr>
              <a:spLocks noChangeArrowheads="1"/>
            </p:cNvSpPr>
            <p:nvPr/>
          </p:nvSpPr>
          <p:spPr bwMode="auto">
            <a:xfrm>
              <a:off x="3643313" y="5245117"/>
              <a:ext cx="14620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54" name="AutoShape 6"/>
            <p:cNvSpPr>
              <a:spLocks noChangeArrowheads="1"/>
            </p:cNvSpPr>
            <p:nvPr/>
          </p:nvSpPr>
          <p:spPr bwMode="auto">
            <a:xfrm>
              <a:off x="2546351" y="5245117"/>
              <a:ext cx="102393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55" name="AutoShape 7"/>
            <p:cNvSpPr>
              <a:spLocks noChangeArrowheads="1"/>
            </p:cNvSpPr>
            <p:nvPr/>
          </p:nvSpPr>
          <p:spPr bwMode="auto">
            <a:xfrm>
              <a:off x="1303338" y="5245117"/>
              <a:ext cx="1171575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56" name="AutoShape 8"/>
            <p:cNvSpPr>
              <a:spLocks noChangeArrowheads="1"/>
            </p:cNvSpPr>
            <p:nvPr/>
          </p:nvSpPr>
          <p:spPr bwMode="auto">
            <a:xfrm>
              <a:off x="280988" y="5245117"/>
              <a:ext cx="950913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57" name="AutoShape 9"/>
            <p:cNvSpPr>
              <a:spLocks noChangeArrowheads="1"/>
            </p:cNvSpPr>
            <p:nvPr/>
          </p:nvSpPr>
          <p:spPr bwMode="auto">
            <a:xfrm>
              <a:off x="3643313" y="4529154"/>
              <a:ext cx="14620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58" name="AutoShape 10"/>
            <p:cNvSpPr>
              <a:spLocks noChangeArrowheads="1"/>
            </p:cNvSpPr>
            <p:nvPr/>
          </p:nvSpPr>
          <p:spPr bwMode="auto">
            <a:xfrm>
              <a:off x="2546351" y="4529154"/>
              <a:ext cx="102393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59" name="AutoShape 11"/>
            <p:cNvSpPr>
              <a:spLocks noChangeArrowheads="1"/>
            </p:cNvSpPr>
            <p:nvPr/>
          </p:nvSpPr>
          <p:spPr bwMode="auto">
            <a:xfrm>
              <a:off x="1303338" y="4529154"/>
              <a:ext cx="1171575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0" name="AutoShape 12"/>
            <p:cNvSpPr>
              <a:spLocks noChangeArrowheads="1"/>
            </p:cNvSpPr>
            <p:nvPr/>
          </p:nvSpPr>
          <p:spPr bwMode="auto">
            <a:xfrm>
              <a:off x="280988" y="4529154"/>
              <a:ext cx="950913" cy="60960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1" name="AutoShape 13"/>
            <p:cNvSpPr>
              <a:spLocks noChangeArrowheads="1"/>
            </p:cNvSpPr>
            <p:nvPr/>
          </p:nvSpPr>
          <p:spPr bwMode="auto">
            <a:xfrm>
              <a:off x="3643313" y="3805254"/>
              <a:ext cx="146208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62" name="AutoShape 14"/>
            <p:cNvSpPr>
              <a:spLocks noChangeArrowheads="1"/>
            </p:cNvSpPr>
            <p:nvPr/>
          </p:nvSpPr>
          <p:spPr bwMode="auto">
            <a:xfrm>
              <a:off x="2546351" y="3805254"/>
              <a:ext cx="1023938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63" name="AutoShape 15"/>
            <p:cNvSpPr>
              <a:spLocks noChangeArrowheads="1"/>
            </p:cNvSpPr>
            <p:nvPr/>
          </p:nvSpPr>
          <p:spPr bwMode="auto">
            <a:xfrm>
              <a:off x="1303338" y="3805254"/>
              <a:ext cx="1171575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4" name="AutoShape 16"/>
            <p:cNvSpPr>
              <a:spLocks noChangeArrowheads="1"/>
            </p:cNvSpPr>
            <p:nvPr/>
          </p:nvSpPr>
          <p:spPr bwMode="auto">
            <a:xfrm>
              <a:off x="280988" y="3805254"/>
              <a:ext cx="950913" cy="61277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5" name="AutoShape 17"/>
            <p:cNvSpPr>
              <a:spLocks noChangeArrowheads="1"/>
            </p:cNvSpPr>
            <p:nvPr/>
          </p:nvSpPr>
          <p:spPr bwMode="auto">
            <a:xfrm>
              <a:off x="3643313" y="3084529"/>
              <a:ext cx="146208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66" name="AutoShape 18"/>
            <p:cNvSpPr>
              <a:spLocks noChangeArrowheads="1"/>
            </p:cNvSpPr>
            <p:nvPr/>
          </p:nvSpPr>
          <p:spPr bwMode="auto">
            <a:xfrm>
              <a:off x="2546351" y="3084529"/>
              <a:ext cx="1023938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67" name="AutoShape 19"/>
            <p:cNvSpPr>
              <a:spLocks noChangeArrowheads="1"/>
            </p:cNvSpPr>
            <p:nvPr/>
          </p:nvSpPr>
          <p:spPr bwMode="auto">
            <a:xfrm>
              <a:off x="1303338" y="3084529"/>
              <a:ext cx="1171575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8" name="AutoShape 20"/>
            <p:cNvSpPr>
              <a:spLocks noChangeArrowheads="1"/>
            </p:cNvSpPr>
            <p:nvPr/>
          </p:nvSpPr>
          <p:spPr bwMode="auto">
            <a:xfrm>
              <a:off x="280988" y="3084529"/>
              <a:ext cx="950913" cy="61436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9" name="AutoShape 21"/>
            <p:cNvSpPr>
              <a:spLocks noChangeArrowheads="1"/>
            </p:cNvSpPr>
            <p:nvPr/>
          </p:nvSpPr>
          <p:spPr bwMode="auto">
            <a:xfrm>
              <a:off x="3643313" y="2368567"/>
              <a:ext cx="146208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70" name="AutoShape 22"/>
            <p:cNvSpPr>
              <a:spLocks noChangeArrowheads="1"/>
            </p:cNvSpPr>
            <p:nvPr/>
          </p:nvSpPr>
          <p:spPr bwMode="auto">
            <a:xfrm>
              <a:off x="2546351" y="2368567"/>
              <a:ext cx="1023938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71" name="AutoShape 23"/>
            <p:cNvSpPr>
              <a:spLocks noChangeArrowheads="1"/>
            </p:cNvSpPr>
            <p:nvPr/>
          </p:nvSpPr>
          <p:spPr bwMode="auto">
            <a:xfrm>
              <a:off x="1303338" y="2368567"/>
              <a:ext cx="1171575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72" name="AutoShape 24"/>
            <p:cNvSpPr>
              <a:spLocks noChangeArrowheads="1"/>
            </p:cNvSpPr>
            <p:nvPr/>
          </p:nvSpPr>
          <p:spPr bwMode="auto">
            <a:xfrm>
              <a:off x="280988" y="2368567"/>
              <a:ext cx="950913" cy="60960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2473" name="AutoShape 25"/>
            <p:cNvSpPr>
              <a:spLocks noChangeArrowheads="1"/>
            </p:cNvSpPr>
            <p:nvPr/>
          </p:nvSpPr>
          <p:spPr bwMode="auto">
            <a:xfrm>
              <a:off x="3679559" y="1857381"/>
              <a:ext cx="1425841" cy="438161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비고</a:t>
              </a:r>
            </a:p>
          </p:txBody>
        </p:sp>
        <p:sp>
          <p:nvSpPr>
            <p:cNvPr id="232474" name="AutoShape 26"/>
            <p:cNvSpPr>
              <a:spLocks noChangeArrowheads="1"/>
            </p:cNvSpPr>
            <p:nvPr/>
          </p:nvSpPr>
          <p:spPr bwMode="auto">
            <a:xfrm>
              <a:off x="2571735" y="1857381"/>
              <a:ext cx="998553" cy="438161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연령</a:t>
              </a:r>
            </a:p>
          </p:txBody>
        </p:sp>
        <p:sp>
          <p:nvSpPr>
            <p:cNvPr id="232475" name="AutoShape 27"/>
            <p:cNvSpPr>
              <a:spLocks noChangeArrowheads="1"/>
            </p:cNvSpPr>
            <p:nvPr/>
          </p:nvSpPr>
          <p:spPr bwMode="auto">
            <a:xfrm>
              <a:off x="1332383" y="1857381"/>
              <a:ext cx="1142530" cy="438161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성명</a:t>
              </a:r>
            </a:p>
          </p:txBody>
        </p:sp>
        <p:sp>
          <p:nvSpPr>
            <p:cNvPr id="232476" name="AutoShape 28"/>
            <p:cNvSpPr>
              <a:spLocks noChangeArrowheads="1"/>
            </p:cNvSpPr>
            <p:nvPr/>
          </p:nvSpPr>
          <p:spPr bwMode="auto">
            <a:xfrm>
              <a:off x="304563" y="1857381"/>
              <a:ext cx="927338" cy="438161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관계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364163" y="2805123"/>
            <a:ext cx="3600450" cy="2195513"/>
            <a:chOff x="5364163" y="2805123"/>
            <a:chExt cx="3600450" cy="2195513"/>
          </a:xfrm>
        </p:grpSpPr>
        <p:sp>
          <p:nvSpPr>
            <p:cNvPr id="232477" name="AutoShape 29"/>
            <p:cNvSpPr>
              <a:spLocks noChangeArrowheads="1"/>
            </p:cNvSpPr>
            <p:nvPr/>
          </p:nvSpPr>
          <p:spPr bwMode="auto">
            <a:xfrm>
              <a:off x="5364163" y="2805123"/>
              <a:ext cx="3600450" cy="2195513"/>
            </a:xfrm>
            <a:prstGeom prst="roundRect">
              <a:avLst>
                <a:gd name="adj" fmla="val 4894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2478" name="AutoShape 30"/>
            <p:cNvSpPr>
              <a:spLocks noChangeArrowheads="1"/>
            </p:cNvSpPr>
            <p:nvPr/>
          </p:nvSpPr>
          <p:spPr bwMode="auto">
            <a:xfrm>
              <a:off x="5430838" y="2897198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232479" name="AutoShape 31"/>
            <p:cNvSpPr>
              <a:spLocks noChangeArrowheads="1"/>
            </p:cNvSpPr>
            <p:nvPr/>
          </p:nvSpPr>
          <p:spPr bwMode="auto">
            <a:xfrm>
              <a:off x="6583363" y="2897198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232480" name="AutoShape 32"/>
            <p:cNvSpPr>
              <a:spLocks noChangeArrowheads="1"/>
            </p:cNvSpPr>
            <p:nvPr/>
          </p:nvSpPr>
          <p:spPr bwMode="auto">
            <a:xfrm>
              <a:off x="5430838" y="3592523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232481" name="AutoShape 33"/>
            <p:cNvSpPr>
              <a:spLocks noChangeArrowheads="1"/>
            </p:cNvSpPr>
            <p:nvPr/>
          </p:nvSpPr>
          <p:spPr bwMode="auto">
            <a:xfrm>
              <a:off x="6583363" y="3592523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232482" name="AutoShape 34"/>
            <p:cNvSpPr>
              <a:spLocks noChangeArrowheads="1"/>
            </p:cNvSpPr>
            <p:nvPr/>
          </p:nvSpPr>
          <p:spPr bwMode="auto">
            <a:xfrm>
              <a:off x="5430838" y="4294198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232483" name="AutoShape 35"/>
            <p:cNvSpPr>
              <a:spLocks noChangeArrowheads="1"/>
            </p:cNvSpPr>
            <p:nvPr/>
          </p:nvSpPr>
          <p:spPr bwMode="auto">
            <a:xfrm>
              <a:off x="6583363" y="4294198"/>
              <a:ext cx="230346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35" name="AutoShape 32"/>
            <p:cNvSpPr>
              <a:spLocks noChangeArrowheads="1"/>
            </p:cNvSpPr>
            <p:nvPr/>
          </p:nvSpPr>
          <p:spPr bwMode="auto">
            <a:xfrm>
              <a:off x="5430838" y="3602043"/>
              <a:ext cx="1079500" cy="612775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727075" y="1305273"/>
            <a:ext cx="5500688" cy="4824413"/>
            <a:chOff x="727075" y="1305273"/>
            <a:chExt cx="5500688" cy="4824413"/>
          </a:xfrm>
        </p:grpSpPr>
        <p:sp>
          <p:nvSpPr>
            <p:cNvPr id="233479" name="Rectangle 7"/>
            <p:cNvSpPr>
              <a:spLocks noChangeArrowheads="1"/>
            </p:cNvSpPr>
            <p:nvPr/>
          </p:nvSpPr>
          <p:spPr bwMode="auto">
            <a:xfrm>
              <a:off x="1258888" y="1305273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1" name="Oval 9"/>
            <p:cNvSpPr>
              <a:spLocks noChangeArrowheads="1"/>
            </p:cNvSpPr>
            <p:nvPr/>
          </p:nvSpPr>
          <p:spPr bwMode="auto">
            <a:xfrm>
              <a:off x="749300" y="1511665"/>
              <a:ext cx="981075" cy="98107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2" name="Text Box 10"/>
            <p:cNvSpPr txBox="1">
              <a:spLocks noChangeArrowheads="1"/>
            </p:cNvSpPr>
            <p:nvPr/>
          </p:nvSpPr>
          <p:spPr bwMode="auto">
            <a:xfrm>
              <a:off x="727075" y="1887743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86" name="Rectangle 14"/>
            <p:cNvSpPr>
              <a:spLocks noChangeArrowheads="1"/>
            </p:cNvSpPr>
            <p:nvPr/>
          </p:nvSpPr>
          <p:spPr bwMode="auto">
            <a:xfrm>
              <a:off x="1258888" y="4689823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8" name="Oval 16"/>
            <p:cNvSpPr>
              <a:spLocks noChangeArrowheads="1"/>
            </p:cNvSpPr>
            <p:nvPr/>
          </p:nvSpPr>
          <p:spPr bwMode="auto">
            <a:xfrm>
              <a:off x="757238" y="4904153"/>
              <a:ext cx="979487" cy="97948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9" name="Text Box 17"/>
            <p:cNvSpPr txBox="1">
              <a:spLocks noChangeArrowheads="1"/>
            </p:cNvSpPr>
            <p:nvPr/>
          </p:nvSpPr>
          <p:spPr bwMode="auto">
            <a:xfrm>
              <a:off x="735013" y="5280230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92" name="Rectangle 20"/>
            <p:cNvSpPr>
              <a:spLocks noChangeArrowheads="1"/>
            </p:cNvSpPr>
            <p:nvPr/>
          </p:nvSpPr>
          <p:spPr bwMode="auto">
            <a:xfrm>
              <a:off x="1258888" y="2961036"/>
              <a:ext cx="4968875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94" name="Oval 22"/>
            <p:cNvSpPr>
              <a:spLocks noChangeArrowheads="1"/>
            </p:cNvSpPr>
            <p:nvPr/>
          </p:nvSpPr>
          <p:spPr bwMode="auto">
            <a:xfrm>
              <a:off x="757238" y="3176953"/>
              <a:ext cx="979487" cy="97948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95" name="Text Box 23"/>
            <p:cNvSpPr txBox="1">
              <a:spLocks noChangeArrowheads="1"/>
            </p:cNvSpPr>
            <p:nvPr/>
          </p:nvSpPr>
          <p:spPr bwMode="auto">
            <a:xfrm>
              <a:off x="735013" y="3553030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96" name="Text Box 24"/>
            <p:cNvSpPr txBox="1">
              <a:spLocks noChangeArrowheads="1"/>
            </p:cNvSpPr>
            <p:nvPr/>
          </p:nvSpPr>
          <p:spPr bwMode="auto">
            <a:xfrm>
              <a:off x="1835150" y="1895680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33497" name="Text Box 25"/>
            <p:cNvSpPr txBox="1">
              <a:spLocks noChangeArrowheads="1"/>
            </p:cNvSpPr>
            <p:nvPr/>
          </p:nvSpPr>
          <p:spPr bwMode="auto">
            <a:xfrm>
              <a:off x="1835150" y="3553030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233498" name="Text Box 26"/>
            <p:cNvSpPr txBox="1">
              <a:spLocks noChangeArrowheads="1"/>
            </p:cNvSpPr>
            <p:nvPr/>
          </p:nvSpPr>
          <p:spPr bwMode="auto">
            <a:xfrm>
              <a:off x="1835150" y="5280230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sp>
        <p:nvSpPr>
          <p:cNvPr id="233499" name="AutoShape 27"/>
          <p:cNvSpPr>
            <a:spLocks noChangeArrowheads="1"/>
          </p:cNvSpPr>
          <p:nvPr/>
        </p:nvSpPr>
        <p:spPr bwMode="auto">
          <a:xfrm>
            <a:off x="6429388" y="1268760"/>
            <a:ext cx="1977994" cy="4876802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lt1"/>
              </a:solidFill>
            </a:endParaRPr>
          </a:p>
        </p:txBody>
      </p:sp>
      <p:sp>
        <p:nvSpPr>
          <p:cNvPr id="233500" name="Text Box 28"/>
          <p:cNvSpPr txBox="1">
            <a:spLocks noChangeArrowheads="1"/>
          </p:cNvSpPr>
          <p:nvPr/>
        </p:nvSpPr>
        <p:spPr bwMode="auto">
          <a:xfrm>
            <a:off x="6734173" y="3527773"/>
            <a:ext cx="13684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 입력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외국어 및 기타 자격사항</a:t>
            </a:r>
          </a:p>
        </p:txBody>
      </p:sp>
      <p:sp>
        <p:nvSpPr>
          <p:cNvPr id="234516" name="AutoShape 20"/>
          <p:cNvSpPr>
            <a:spLocks noChangeArrowheads="1"/>
          </p:cNvSpPr>
          <p:nvPr/>
        </p:nvSpPr>
        <p:spPr bwMode="auto">
          <a:xfrm>
            <a:off x="5772177" y="4201708"/>
            <a:ext cx="2586037" cy="1476375"/>
          </a:xfrm>
          <a:prstGeom prst="roundRect">
            <a:avLst>
              <a:gd name="adj" fmla="val 8819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 dirty="0">
              <a:solidFill>
                <a:schemeClr val="accent3">
                  <a:lumMod val="40000"/>
                  <a:lumOff val="60000"/>
                </a:schemeClr>
              </a:solidFill>
              <a:latin typeface="+mn-ea"/>
            </a:endParaRPr>
          </a:p>
        </p:txBody>
      </p:sp>
      <p:sp>
        <p:nvSpPr>
          <p:cNvPr id="234517" name="AutoShape 21"/>
          <p:cNvSpPr>
            <a:spLocks noChangeArrowheads="1"/>
          </p:cNvSpPr>
          <p:nvPr/>
        </p:nvSpPr>
        <p:spPr bwMode="auto">
          <a:xfrm>
            <a:off x="5838852" y="4277908"/>
            <a:ext cx="936625" cy="382588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TOEIC</a:t>
            </a:r>
          </a:p>
        </p:txBody>
      </p:sp>
      <p:sp>
        <p:nvSpPr>
          <p:cNvPr id="234518" name="AutoShape 22"/>
          <p:cNvSpPr>
            <a:spLocks noChangeArrowheads="1"/>
          </p:cNvSpPr>
          <p:nvPr/>
        </p:nvSpPr>
        <p:spPr bwMode="auto">
          <a:xfrm>
            <a:off x="6848502" y="4277908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sp>
        <p:nvSpPr>
          <p:cNvPr id="234519" name="AutoShape 23"/>
          <p:cNvSpPr>
            <a:spLocks noChangeArrowheads="1"/>
          </p:cNvSpPr>
          <p:nvPr/>
        </p:nvSpPr>
        <p:spPr bwMode="auto">
          <a:xfrm>
            <a:off x="5838852" y="4744633"/>
            <a:ext cx="936625" cy="382588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TOFEL</a:t>
            </a:r>
            <a:endParaRPr lang="en-US" altLang="ko-KR" sz="1000" b="1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34520" name="AutoShape 24"/>
          <p:cNvSpPr>
            <a:spLocks noChangeArrowheads="1"/>
          </p:cNvSpPr>
          <p:nvPr/>
        </p:nvSpPr>
        <p:spPr bwMode="auto">
          <a:xfrm>
            <a:off x="6848502" y="4744633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sp>
        <p:nvSpPr>
          <p:cNvPr id="234521" name="AutoShape 25"/>
          <p:cNvSpPr>
            <a:spLocks noChangeArrowheads="1"/>
          </p:cNvSpPr>
          <p:nvPr/>
        </p:nvSpPr>
        <p:spPr bwMode="auto">
          <a:xfrm>
            <a:off x="5838852" y="5209771"/>
            <a:ext cx="936625" cy="382588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TEPS</a:t>
            </a:r>
            <a:endParaRPr lang="en-US" altLang="ko-KR" sz="1000" b="1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34522" name="AutoShape 26"/>
          <p:cNvSpPr>
            <a:spLocks noChangeArrowheads="1"/>
          </p:cNvSpPr>
          <p:nvPr/>
        </p:nvSpPr>
        <p:spPr bwMode="auto">
          <a:xfrm>
            <a:off x="6848502" y="5209771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714348" y="1772816"/>
            <a:ext cx="7572428" cy="2143140"/>
            <a:chOff x="714348" y="1772816"/>
            <a:chExt cx="7572428" cy="2143140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714348" y="1772816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857224" y="2415758"/>
              <a:ext cx="1928826" cy="1381114"/>
            </a:xfrm>
            <a:prstGeom prst="roundRect">
              <a:avLst>
                <a:gd name="adj" fmla="val 97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857224" y="1915692"/>
              <a:ext cx="1928826" cy="404804"/>
            </a:xfrm>
            <a:prstGeom prst="roundRect">
              <a:avLst>
                <a:gd name="adj" fmla="val 217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4508" name="Text Box 12"/>
            <p:cNvSpPr txBox="1">
              <a:spLocks noChangeArrowheads="1"/>
            </p:cNvSpPr>
            <p:nvPr/>
          </p:nvSpPr>
          <p:spPr bwMode="auto">
            <a:xfrm>
              <a:off x="1428728" y="1987130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1" name="Text Box 13"/>
            <p:cNvSpPr txBox="1">
              <a:spLocks noChangeArrowheads="1"/>
            </p:cNvSpPr>
            <p:nvPr/>
          </p:nvSpPr>
          <p:spPr bwMode="auto">
            <a:xfrm>
              <a:off x="1357290" y="2844386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3428992" y="1772816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3571868" y="2415758"/>
              <a:ext cx="1928826" cy="1381114"/>
            </a:xfrm>
            <a:prstGeom prst="roundRect">
              <a:avLst>
                <a:gd name="adj" fmla="val 770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모서리가 둥근 직사각형 33"/>
            <p:cNvSpPr/>
            <p:nvPr/>
          </p:nvSpPr>
          <p:spPr>
            <a:xfrm>
              <a:off x="3571868" y="1915692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Text Box 12"/>
            <p:cNvSpPr txBox="1">
              <a:spLocks noChangeArrowheads="1"/>
            </p:cNvSpPr>
            <p:nvPr/>
          </p:nvSpPr>
          <p:spPr bwMode="auto">
            <a:xfrm>
              <a:off x="4143372" y="1987130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6" name="Text Box 13"/>
            <p:cNvSpPr txBox="1">
              <a:spLocks noChangeArrowheads="1"/>
            </p:cNvSpPr>
            <p:nvPr/>
          </p:nvSpPr>
          <p:spPr bwMode="auto">
            <a:xfrm>
              <a:off x="4071934" y="2844386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6072198" y="1772816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6215074" y="2415758"/>
              <a:ext cx="1928826" cy="1381114"/>
            </a:xfrm>
            <a:prstGeom prst="roundRect">
              <a:avLst>
                <a:gd name="adj" fmla="val 90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6215074" y="1915692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Text Box 12"/>
            <p:cNvSpPr txBox="1">
              <a:spLocks noChangeArrowheads="1"/>
            </p:cNvSpPr>
            <p:nvPr/>
          </p:nvSpPr>
          <p:spPr bwMode="auto">
            <a:xfrm>
              <a:off x="6786578" y="1987130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41" name="Text Box 13"/>
            <p:cNvSpPr txBox="1">
              <a:spLocks noChangeArrowheads="1"/>
            </p:cNvSpPr>
            <p:nvPr/>
          </p:nvSpPr>
          <p:spPr bwMode="auto">
            <a:xfrm>
              <a:off x="6715140" y="2844386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/>
          <p:cNvGrpSpPr/>
          <p:nvPr/>
        </p:nvGrpSpPr>
        <p:grpSpPr>
          <a:xfrm>
            <a:off x="4500562" y="1431586"/>
            <a:ext cx="4143404" cy="2304256"/>
            <a:chOff x="4500562" y="1431586"/>
            <a:chExt cx="4143404" cy="2304256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4500562" y="1431586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8" name="직선 연결선 37"/>
            <p:cNvCxnSpPr/>
            <p:nvPr/>
          </p:nvCxnSpPr>
          <p:spPr>
            <a:xfrm flipV="1">
              <a:off x="4608972" y="1857909"/>
              <a:ext cx="3892118" cy="2305"/>
            </a:xfrm>
            <a:prstGeom prst="line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4640292" y="1542555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5D7A99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5D7A99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5D7A99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5D7A99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7212042" y="1542555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5D7A99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4673630" y="1966588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285720" y="3789040"/>
            <a:ext cx="4143404" cy="2304256"/>
            <a:chOff x="285720" y="3789040"/>
            <a:chExt cx="4143404" cy="2304256"/>
          </a:xfrm>
        </p:grpSpPr>
        <p:sp>
          <p:nvSpPr>
            <p:cNvPr id="43" name="모서리가 둥근 직사각형 42"/>
            <p:cNvSpPr/>
            <p:nvPr/>
          </p:nvSpPr>
          <p:spPr>
            <a:xfrm>
              <a:off x="285720" y="3789040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44" name="직선 연결선 43"/>
            <p:cNvCxnSpPr/>
            <p:nvPr/>
          </p:nvCxnSpPr>
          <p:spPr>
            <a:xfrm flipV="1">
              <a:off x="394130" y="4215363"/>
              <a:ext cx="3892118" cy="2305"/>
            </a:xfrm>
            <a:prstGeom prst="line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 Box 6"/>
            <p:cNvSpPr txBox="1">
              <a:spLocks noChangeArrowheads="1"/>
            </p:cNvSpPr>
            <p:nvPr/>
          </p:nvSpPr>
          <p:spPr bwMode="auto">
            <a:xfrm>
              <a:off x="425450" y="3900009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5D7A99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5D7A99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5D7A99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5D7A99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46" name="Text Box 7"/>
            <p:cNvSpPr txBox="1">
              <a:spLocks noChangeArrowheads="1"/>
            </p:cNvSpPr>
            <p:nvPr/>
          </p:nvSpPr>
          <p:spPr bwMode="auto">
            <a:xfrm>
              <a:off x="2997200" y="3900009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5D7A99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47" name="Text Box 8"/>
            <p:cNvSpPr txBox="1">
              <a:spLocks noChangeArrowheads="1"/>
            </p:cNvSpPr>
            <p:nvPr/>
          </p:nvSpPr>
          <p:spPr bwMode="auto">
            <a:xfrm>
              <a:off x="458788" y="4324042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경력 및 병역사항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285720" y="1431586"/>
            <a:ext cx="4143404" cy="2304256"/>
            <a:chOff x="285720" y="1431586"/>
            <a:chExt cx="4143404" cy="2304256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285720" y="1431586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0" name="직선 연결선 29"/>
            <p:cNvCxnSpPr/>
            <p:nvPr/>
          </p:nvCxnSpPr>
          <p:spPr>
            <a:xfrm flipV="1">
              <a:off x="394130" y="1857909"/>
              <a:ext cx="3892118" cy="2305"/>
            </a:xfrm>
            <a:prstGeom prst="line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526" name="Text Box 6"/>
            <p:cNvSpPr txBox="1">
              <a:spLocks noChangeArrowheads="1"/>
            </p:cNvSpPr>
            <p:nvPr/>
          </p:nvSpPr>
          <p:spPr bwMode="auto">
            <a:xfrm>
              <a:off x="425450" y="1542555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5D7A99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5D7A99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5D7A99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5D7A99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235527" name="Text Box 7"/>
            <p:cNvSpPr txBox="1">
              <a:spLocks noChangeArrowheads="1"/>
            </p:cNvSpPr>
            <p:nvPr/>
          </p:nvSpPr>
          <p:spPr bwMode="auto">
            <a:xfrm>
              <a:off x="2997200" y="1542555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5D7A99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235528" name="Text Box 8"/>
            <p:cNvSpPr txBox="1">
              <a:spLocks noChangeArrowheads="1"/>
            </p:cNvSpPr>
            <p:nvPr/>
          </p:nvSpPr>
          <p:spPr bwMode="auto">
            <a:xfrm>
              <a:off x="458788" y="1966588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4500562" y="3789040"/>
            <a:ext cx="4143404" cy="2304256"/>
            <a:chOff x="4500562" y="3789040"/>
            <a:chExt cx="4143404" cy="2304256"/>
          </a:xfrm>
        </p:grpSpPr>
        <p:sp>
          <p:nvSpPr>
            <p:cNvPr id="48" name="모서리가 둥근 직사각형 47"/>
            <p:cNvSpPr/>
            <p:nvPr/>
          </p:nvSpPr>
          <p:spPr>
            <a:xfrm>
              <a:off x="4500562" y="3789040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429256" y="3973383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5429256" y="4476821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5429256" y="4976887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5429256" y="5476953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5541" name="Text Box 21"/>
            <p:cNvSpPr txBox="1">
              <a:spLocks noChangeArrowheads="1"/>
            </p:cNvSpPr>
            <p:nvPr/>
          </p:nvSpPr>
          <p:spPr bwMode="auto">
            <a:xfrm>
              <a:off x="5475315" y="4074792"/>
              <a:ext cx="27368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육군</a:t>
              </a:r>
            </a:p>
          </p:txBody>
        </p:sp>
        <p:sp>
          <p:nvSpPr>
            <p:cNvPr id="235542" name="Text Box 22"/>
            <p:cNvSpPr txBox="1">
              <a:spLocks noChangeArrowheads="1"/>
            </p:cNvSpPr>
            <p:nvPr/>
          </p:nvSpPr>
          <p:spPr bwMode="auto">
            <a:xfrm>
              <a:off x="4647367" y="4074792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accent4"/>
                  </a:solidFill>
                  <a:latin typeface="+mn-ea"/>
                </a:rPr>
                <a:t>군      별</a:t>
              </a:r>
            </a:p>
          </p:txBody>
        </p:sp>
        <p:sp>
          <p:nvSpPr>
            <p:cNvPr id="235543" name="Text Box 23"/>
            <p:cNvSpPr txBox="1">
              <a:spLocks noChangeArrowheads="1"/>
            </p:cNvSpPr>
            <p:nvPr/>
          </p:nvSpPr>
          <p:spPr bwMode="auto">
            <a:xfrm>
              <a:off x="5475315" y="4578230"/>
              <a:ext cx="27368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병장</a:t>
              </a:r>
            </a:p>
          </p:txBody>
        </p:sp>
        <p:sp>
          <p:nvSpPr>
            <p:cNvPr id="235544" name="Text Box 24"/>
            <p:cNvSpPr txBox="1">
              <a:spLocks noChangeArrowheads="1"/>
            </p:cNvSpPr>
            <p:nvPr/>
          </p:nvSpPr>
          <p:spPr bwMode="auto">
            <a:xfrm>
              <a:off x="4647367" y="4578230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accent4"/>
                  </a:solidFill>
                  <a:latin typeface="+mn-ea"/>
                </a:rPr>
                <a:t>계      급</a:t>
              </a:r>
            </a:p>
          </p:txBody>
        </p:sp>
        <p:sp>
          <p:nvSpPr>
            <p:cNvPr id="235545" name="Text Box 25"/>
            <p:cNvSpPr txBox="1">
              <a:spLocks noChangeArrowheads="1"/>
            </p:cNvSpPr>
            <p:nvPr/>
          </p:nvSpPr>
          <p:spPr bwMode="auto">
            <a:xfrm>
              <a:off x="5475315" y="5078296"/>
              <a:ext cx="302418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∼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</a:t>
              </a:r>
            </a:p>
          </p:txBody>
        </p:sp>
        <p:sp>
          <p:nvSpPr>
            <p:cNvPr id="235546" name="Text Box 26"/>
            <p:cNvSpPr txBox="1">
              <a:spLocks noChangeArrowheads="1"/>
            </p:cNvSpPr>
            <p:nvPr/>
          </p:nvSpPr>
          <p:spPr bwMode="auto">
            <a:xfrm>
              <a:off x="4647367" y="5078296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accent4"/>
                  </a:solidFill>
                  <a:latin typeface="+mn-ea"/>
                </a:rPr>
                <a:t>복무기간</a:t>
              </a:r>
            </a:p>
          </p:txBody>
        </p:sp>
        <p:sp>
          <p:nvSpPr>
            <p:cNvPr id="235547" name="Text Box 27"/>
            <p:cNvSpPr txBox="1">
              <a:spLocks noChangeArrowheads="1"/>
            </p:cNvSpPr>
            <p:nvPr/>
          </p:nvSpPr>
          <p:spPr bwMode="auto">
            <a:xfrm>
              <a:off x="5475315" y="5578362"/>
              <a:ext cx="30972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필 □ 미필 □ 면제 □ 비대상</a:t>
              </a:r>
            </a:p>
          </p:txBody>
        </p:sp>
        <p:sp>
          <p:nvSpPr>
            <p:cNvPr id="235548" name="Text Box 28"/>
            <p:cNvSpPr txBox="1">
              <a:spLocks noChangeArrowheads="1"/>
            </p:cNvSpPr>
            <p:nvPr/>
          </p:nvSpPr>
          <p:spPr bwMode="auto">
            <a:xfrm>
              <a:off x="4647367" y="5578362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accent4"/>
                  </a:solidFill>
                  <a:latin typeface="+mn-ea"/>
                </a:rPr>
                <a:t>제대구분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3571868" y="1135219"/>
            <a:ext cx="191590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700" b="1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rPr>
              <a:t>자기소개서</a:t>
            </a:r>
            <a:endParaRPr lang="ko-KR" altLang="en-US" sz="2700" b="1" dirty="0">
              <a:solidFill>
                <a:schemeClr val="accent1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052060" y="2206260"/>
            <a:ext cx="1643074" cy="18466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성장배경</a:t>
            </a:r>
          </a:p>
          <a:p>
            <a:pPr marL="0" marR="0" lvl="0" indent="0" algn="l" defTabSz="103187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학교생활</a:t>
            </a: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endParaRPr lang="ko-KR" altLang="en-US" sz="1600" b="1" kern="0" dirty="0">
              <a:solidFill>
                <a:schemeClr val="bg1">
                  <a:lumMod val="6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해외연수 및 여행</a:t>
            </a:r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 rot="16200000">
            <a:off x="3253102" y="2104694"/>
            <a:ext cx="648072" cy="582042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382508" y="2158560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2400"/>
          </a:p>
        </p:txBody>
      </p:sp>
      <p:sp>
        <p:nvSpPr>
          <p:cNvPr id="24" name="Oval 3"/>
          <p:cNvSpPr>
            <a:spLocks noChangeArrowheads="1"/>
          </p:cNvSpPr>
          <p:nvPr/>
        </p:nvSpPr>
        <p:spPr bwMode="auto">
          <a:xfrm rot="16200000">
            <a:off x="3253102" y="2835632"/>
            <a:ext cx="648072" cy="582042"/>
          </a:xfrm>
          <a:prstGeom prst="hexag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382508" y="2889498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2400"/>
          </a:p>
        </p:txBody>
      </p:sp>
      <p:sp>
        <p:nvSpPr>
          <p:cNvPr id="26" name="Oval 3"/>
          <p:cNvSpPr>
            <a:spLocks noChangeArrowheads="1"/>
          </p:cNvSpPr>
          <p:nvPr/>
        </p:nvSpPr>
        <p:spPr bwMode="auto">
          <a:xfrm rot="16200000">
            <a:off x="3253102" y="3566570"/>
            <a:ext cx="648072" cy="582042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382508" y="3620436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2400" b="1" ker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 rot="16200000">
            <a:off x="3264380" y="4321712"/>
            <a:ext cx="648072" cy="582042"/>
          </a:xfrm>
          <a:prstGeom prst="hexag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393786" y="4375578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sz="2400"/>
          </a:p>
        </p:txBody>
      </p:sp>
      <p:sp>
        <p:nvSpPr>
          <p:cNvPr id="30" name="Oval 3"/>
          <p:cNvSpPr>
            <a:spLocks noChangeArrowheads="1"/>
          </p:cNvSpPr>
          <p:nvPr/>
        </p:nvSpPr>
        <p:spPr bwMode="auto">
          <a:xfrm rot="16200000">
            <a:off x="3264380" y="5052651"/>
            <a:ext cx="648072" cy="582042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393786" y="5106517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ker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endParaRPr lang="ko-KR" altLang="en-US" sz="2400"/>
          </a:p>
        </p:txBody>
      </p:sp>
      <p:sp>
        <p:nvSpPr>
          <p:cNvPr id="32" name="직사각형 31"/>
          <p:cNvSpPr/>
          <p:nvPr/>
        </p:nvSpPr>
        <p:spPr>
          <a:xfrm>
            <a:off x="4025450" y="4395941"/>
            <a:ext cx="2643206" cy="115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교외활동 내역</a:t>
            </a: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endParaRPr lang="ko-KR" altLang="en-US" sz="1600" b="1" kern="0" dirty="0">
              <a:solidFill>
                <a:schemeClr val="bg1">
                  <a:lumMod val="6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defTabSz="1031875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25000"/>
              <a:defRPr/>
            </a:pPr>
            <a:r>
              <a:rPr lang="ko-KR" altLang="en-US" sz="1600" b="1" kern="0" dirty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지원동기 및 포부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성장배경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474663" y="908720"/>
            <a:ext cx="8255000" cy="5232400"/>
            <a:chOff x="474663" y="908720"/>
            <a:chExt cx="8255000" cy="5232400"/>
          </a:xfrm>
        </p:grpSpPr>
        <p:sp>
          <p:nvSpPr>
            <p:cNvPr id="30" name="오른쪽 화살표 29"/>
            <p:cNvSpPr/>
            <p:nvPr/>
          </p:nvSpPr>
          <p:spPr>
            <a:xfrm rot="20041766">
              <a:off x="2586619" y="4134739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7574" name="Oval 6"/>
            <p:cNvSpPr>
              <a:spLocks noChangeArrowheads="1"/>
            </p:cNvSpPr>
            <p:nvPr/>
          </p:nvSpPr>
          <p:spPr bwMode="auto">
            <a:xfrm>
              <a:off x="474663" y="4090070"/>
              <a:ext cx="2051050" cy="205105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576" name="Text Box 8"/>
            <p:cNvSpPr txBox="1">
              <a:spLocks noChangeArrowheads="1"/>
            </p:cNvSpPr>
            <p:nvPr/>
          </p:nvSpPr>
          <p:spPr bwMode="auto">
            <a:xfrm>
              <a:off x="719197" y="5018613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37584" name="Oval 16"/>
            <p:cNvSpPr>
              <a:spLocks noChangeArrowheads="1"/>
            </p:cNvSpPr>
            <p:nvPr/>
          </p:nvSpPr>
          <p:spPr bwMode="auto">
            <a:xfrm>
              <a:off x="3533775" y="2562895"/>
              <a:ext cx="2051050" cy="205105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586" name="Text Box 18"/>
            <p:cNvSpPr txBox="1">
              <a:spLocks noChangeArrowheads="1"/>
            </p:cNvSpPr>
            <p:nvPr/>
          </p:nvSpPr>
          <p:spPr bwMode="auto">
            <a:xfrm>
              <a:off x="3787835" y="3499376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>
                <a:latin typeface="+mn-ea"/>
              </a:endParaRPr>
            </a:p>
          </p:txBody>
        </p:sp>
        <p:sp>
          <p:nvSpPr>
            <p:cNvPr id="237589" name="Oval 21"/>
            <p:cNvSpPr>
              <a:spLocks noChangeArrowheads="1"/>
            </p:cNvSpPr>
            <p:nvPr/>
          </p:nvSpPr>
          <p:spPr bwMode="auto">
            <a:xfrm>
              <a:off x="6678613" y="908720"/>
              <a:ext cx="2051050" cy="205105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591" name="Text Box 23"/>
            <p:cNvSpPr txBox="1">
              <a:spLocks noChangeArrowheads="1"/>
            </p:cNvSpPr>
            <p:nvPr/>
          </p:nvSpPr>
          <p:spPr bwMode="auto">
            <a:xfrm>
              <a:off x="6907272" y="1826150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1" name="오른쪽 화살표 30"/>
            <p:cNvSpPr/>
            <p:nvPr/>
          </p:nvSpPr>
          <p:spPr>
            <a:xfrm rot="20041766">
              <a:off x="5750272" y="2575656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2" name="모서리가 둥근 직사각형 31"/>
          <p:cNvSpPr/>
          <p:nvPr/>
        </p:nvSpPr>
        <p:spPr>
          <a:xfrm>
            <a:off x="6072198" y="3933056"/>
            <a:ext cx="2500330" cy="2143140"/>
          </a:xfrm>
          <a:prstGeom prst="roundRect">
            <a:avLst>
              <a:gd name="adj" fmla="val 68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6958991" y="4075932"/>
            <a:ext cx="7876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accent4"/>
                </a:solidFill>
                <a:latin typeface="+mn-ea"/>
              </a:rPr>
              <a:t>성장배경</a:t>
            </a: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6265632" y="4965095"/>
            <a:ext cx="21640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내용을 입력하시오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6286512" y="4361684"/>
            <a:ext cx="2143140" cy="1588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학교생활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745699" y="1857364"/>
            <a:ext cx="7786741" cy="1009501"/>
            <a:chOff x="571472" y="1857364"/>
            <a:chExt cx="7786741" cy="1009501"/>
          </a:xfrm>
        </p:grpSpPr>
        <p:sp>
          <p:nvSpPr>
            <p:cNvPr id="44" name="오각형 43"/>
            <p:cNvSpPr/>
            <p:nvPr/>
          </p:nvSpPr>
          <p:spPr>
            <a:xfrm flipH="1">
              <a:off x="1303551" y="1857364"/>
              <a:ext cx="7054662" cy="100950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5" name="오각형 44"/>
            <p:cNvSpPr/>
            <p:nvPr/>
          </p:nvSpPr>
          <p:spPr>
            <a:xfrm>
              <a:off x="571472" y="1857364"/>
              <a:ext cx="1800895" cy="1009501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Text Box 17"/>
            <p:cNvSpPr txBox="1">
              <a:spLocks noChangeArrowheads="1"/>
            </p:cNvSpPr>
            <p:nvPr/>
          </p:nvSpPr>
          <p:spPr bwMode="auto">
            <a:xfrm>
              <a:off x="2500298" y="2254085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642910" y="2223923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745699" y="3224055"/>
            <a:ext cx="7786741" cy="1009501"/>
            <a:chOff x="571472" y="3224055"/>
            <a:chExt cx="7786741" cy="1009501"/>
          </a:xfrm>
        </p:grpSpPr>
        <p:sp>
          <p:nvSpPr>
            <p:cNvPr id="50" name="오각형 49"/>
            <p:cNvSpPr/>
            <p:nvPr/>
          </p:nvSpPr>
          <p:spPr>
            <a:xfrm flipH="1">
              <a:off x="1303551" y="3224055"/>
              <a:ext cx="7054662" cy="1009501"/>
            </a:xfrm>
            <a:prstGeom prst="homePlat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오각형 50"/>
            <p:cNvSpPr/>
            <p:nvPr/>
          </p:nvSpPr>
          <p:spPr>
            <a:xfrm>
              <a:off x="571472" y="3224055"/>
              <a:ext cx="1800895" cy="1009501"/>
            </a:xfrm>
            <a:prstGeom prst="homePlat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Text Box 17"/>
            <p:cNvSpPr txBox="1">
              <a:spLocks noChangeArrowheads="1"/>
            </p:cNvSpPr>
            <p:nvPr/>
          </p:nvSpPr>
          <p:spPr bwMode="auto">
            <a:xfrm>
              <a:off x="2500298" y="3620776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53" name="모서리가 둥근 직사각형 52"/>
            <p:cNvSpPr/>
            <p:nvPr/>
          </p:nvSpPr>
          <p:spPr>
            <a:xfrm>
              <a:off x="642910" y="3590614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745699" y="4572008"/>
            <a:ext cx="7786741" cy="1009501"/>
            <a:chOff x="571472" y="4572008"/>
            <a:chExt cx="7786741" cy="1009501"/>
          </a:xfrm>
        </p:grpSpPr>
        <p:sp>
          <p:nvSpPr>
            <p:cNvPr id="54" name="오각형 53"/>
            <p:cNvSpPr/>
            <p:nvPr/>
          </p:nvSpPr>
          <p:spPr>
            <a:xfrm flipH="1">
              <a:off x="1303551" y="4572008"/>
              <a:ext cx="7054662" cy="100950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오각형 54"/>
            <p:cNvSpPr/>
            <p:nvPr/>
          </p:nvSpPr>
          <p:spPr>
            <a:xfrm>
              <a:off x="571472" y="4572008"/>
              <a:ext cx="1800895" cy="1009501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Text Box 17"/>
            <p:cNvSpPr txBox="1">
              <a:spLocks noChangeArrowheads="1"/>
            </p:cNvSpPr>
            <p:nvPr/>
          </p:nvSpPr>
          <p:spPr bwMode="auto">
            <a:xfrm>
              <a:off x="2500298" y="4968729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642910" y="4938567"/>
              <a:ext cx="1368332" cy="23046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4714876" y="1196752"/>
            <a:ext cx="4003654" cy="4275104"/>
            <a:chOff x="4714876" y="1196752"/>
            <a:chExt cx="4003654" cy="4275104"/>
          </a:xfrm>
        </p:grpSpPr>
        <p:sp>
          <p:nvSpPr>
            <p:cNvPr id="82" name="Oval 5"/>
            <p:cNvSpPr>
              <a:spLocks noChangeArrowheads="1"/>
            </p:cNvSpPr>
            <p:nvPr/>
          </p:nvSpPr>
          <p:spPr bwMode="auto">
            <a:xfrm>
              <a:off x="7215206" y="3968532"/>
              <a:ext cx="1503324" cy="150332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83" name="Text Box 17"/>
            <p:cNvSpPr txBox="1">
              <a:spLocks noChangeArrowheads="1"/>
            </p:cNvSpPr>
            <p:nvPr/>
          </p:nvSpPr>
          <p:spPr bwMode="auto">
            <a:xfrm>
              <a:off x="7649077" y="4144960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4" name="Text Box 18"/>
            <p:cNvSpPr txBox="1">
              <a:spLocks noChangeArrowheads="1"/>
            </p:cNvSpPr>
            <p:nvPr/>
          </p:nvSpPr>
          <p:spPr bwMode="auto">
            <a:xfrm>
              <a:off x="7592275" y="458269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85" name="직선 연결선 84"/>
            <p:cNvCxnSpPr/>
            <p:nvPr/>
          </p:nvCxnSpPr>
          <p:spPr>
            <a:xfrm>
              <a:off x="7432646" y="4471724"/>
              <a:ext cx="1071570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Oval 5"/>
            <p:cNvSpPr>
              <a:spLocks noChangeArrowheads="1"/>
            </p:cNvSpPr>
            <p:nvPr/>
          </p:nvSpPr>
          <p:spPr bwMode="auto">
            <a:xfrm>
              <a:off x="4714876" y="2396896"/>
              <a:ext cx="1503324" cy="150332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78" name="Text Box 17"/>
            <p:cNvSpPr txBox="1">
              <a:spLocks noChangeArrowheads="1"/>
            </p:cNvSpPr>
            <p:nvPr/>
          </p:nvSpPr>
          <p:spPr bwMode="auto">
            <a:xfrm>
              <a:off x="5148747" y="2573324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9" name="Text Box 18"/>
            <p:cNvSpPr txBox="1">
              <a:spLocks noChangeArrowheads="1"/>
            </p:cNvSpPr>
            <p:nvPr/>
          </p:nvSpPr>
          <p:spPr bwMode="auto">
            <a:xfrm>
              <a:off x="5091945" y="3011057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80" name="직선 연결선 79"/>
            <p:cNvCxnSpPr/>
            <p:nvPr/>
          </p:nvCxnSpPr>
          <p:spPr>
            <a:xfrm>
              <a:off x="4932316" y="2900088"/>
              <a:ext cx="1071570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642" name="Oval 26"/>
            <p:cNvSpPr>
              <a:spLocks noChangeArrowheads="1"/>
            </p:cNvSpPr>
            <p:nvPr/>
          </p:nvSpPr>
          <p:spPr bwMode="auto">
            <a:xfrm rot="10800000">
              <a:off x="7329488" y="1196752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연수</a:t>
              </a:r>
            </a:p>
          </p:txBody>
        </p:sp>
        <p:sp>
          <p:nvSpPr>
            <p:cNvPr id="239643" name="Line 27"/>
            <p:cNvSpPr>
              <a:spLocks noChangeShapeType="1"/>
            </p:cNvSpPr>
            <p:nvPr/>
          </p:nvSpPr>
          <p:spPr bwMode="auto">
            <a:xfrm rot="10800000">
              <a:off x="7978775" y="2638202"/>
              <a:ext cx="0" cy="126523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44" name="Line 28"/>
            <p:cNvSpPr>
              <a:spLocks noChangeShapeType="1"/>
            </p:cNvSpPr>
            <p:nvPr/>
          </p:nvSpPr>
          <p:spPr bwMode="auto">
            <a:xfrm rot="10800000" flipH="1">
              <a:off x="6305550" y="2246089"/>
              <a:ext cx="987425" cy="60960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425470" y="1622254"/>
            <a:ext cx="4221094" cy="4221094"/>
            <a:chOff x="425470" y="1622254"/>
            <a:chExt cx="4221094" cy="4221094"/>
          </a:xfrm>
        </p:grpSpPr>
        <p:sp>
          <p:nvSpPr>
            <p:cNvPr id="72" name="Oval 5"/>
            <p:cNvSpPr>
              <a:spLocks noChangeArrowheads="1"/>
            </p:cNvSpPr>
            <p:nvPr/>
          </p:nvSpPr>
          <p:spPr bwMode="auto">
            <a:xfrm>
              <a:off x="3143240" y="4340024"/>
              <a:ext cx="1503324" cy="150332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73" name="Text Box 17"/>
            <p:cNvSpPr txBox="1">
              <a:spLocks noChangeArrowheads="1"/>
            </p:cNvSpPr>
            <p:nvPr/>
          </p:nvSpPr>
          <p:spPr bwMode="auto">
            <a:xfrm>
              <a:off x="3577111" y="4516452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4" name="Text Box 18"/>
            <p:cNvSpPr txBox="1">
              <a:spLocks noChangeArrowheads="1"/>
            </p:cNvSpPr>
            <p:nvPr/>
          </p:nvSpPr>
          <p:spPr bwMode="auto">
            <a:xfrm>
              <a:off x="3520309" y="4954185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75" name="직선 연결선 74"/>
            <p:cNvCxnSpPr/>
            <p:nvPr/>
          </p:nvCxnSpPr>
          <p:spPr>
            <a:xfrm>
              <a:off x="3360680" y="4843216"/>
              <a:ext cx="1071570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5"/>
            <p:cNvSpPr>
              <a:spLocks noChangeArrowheads="1"/>
            </p:cNvSpPr>
            <p:nvPr/>
          </p:nvSpPr>
          <p:spPr bwMode="auto">
            <a:xfrm>
              <a:off x="2500298" y="2196884"/>
              <a:ext cx="1503324" cy="150332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68" name="Text Box 17"/>
            <p:cNvSpPr txBox="1">
              <a:spLocks noChangeArrowheads="1"/>
            </p:cNvSpPr>
            <p:nvPr/>
          </p:nvSpPr>
          <p:spPr bwMode="auto">
            <a:xfrm>
              <a:off x="2934169" y="2373312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9" name="Text Box 18"/>
            <p:cNvSpPr txBox="1">
              <a:spLocks noChangeArrowheads="1"/>
            </p:cNvSpPr>
            <p:nvPr/>
          </p:nvSpPr>
          <p:spPr bwMode="auto">
            <a:xfrm>
              <a:off x="2877367" y="2811045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2717738" y="2700076"/>
              <a:ext cx="1071570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621" name="Oval 5"/>
            <p:cNvSpPr>
              <a:spLocks noChangeArrowheads="1"/>
            </p:cNvSpPr>
            <p:nvPr/>
          </p:nvSpPr>
          <p:spPr bwMode="auto">
            <a:xfrm>
              <a:off x="528638" y="4489242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chemeClr val="accent4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여행</a:t>
              </a:r>
            </a:p>
          </p:txBody>
        </p:sp>
        <p:sp>
          <p:nvSpPr>
            <p:cNvPr id="239622" name="Line 6"/>
            <p:cNvSpPr>
              <a:spLocks noChangeShapeType="1"/>
            </p:cNvSpPr>
            <p:nvPr/>
          </p:nvSpPr>
          <p:spPr bwMode="auto">
            <a:xfrm>
              <a:off x="1177926" y="3263692"/>
              <a:ext cx="0" cy="1081088"/>
            </a:xfrm>
            <a:prstGeom prst="line">
              <a:avLst/>
            </a:prstGeom>
            <a:noFill/>
            <a:ln w="25400">
              <a:solidFill>
                <a:srgbClr val="D4F4E5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23" name="Line 7"/>
            <p:cNvSpPr>
              <a:spLocks noChangeShapeType="1"/>
            </p:cNvSpPr>
            <p:nvPr/>
          </p:nvSpPr>
          <p:spPr bwMode="auto">
            <a:xfrm flipH="1">
              <a:off x="1970088" y="5194092"/>
              <a:ext cx="1079500" cy="0"/>
            </a:xfrm>
            <a:prstGeom prst="line">
              <a:avLst/>
            </a:prstGeom>
            <a:noFill/>
            <a:ln w="25400">
              <a:solidFill>
                <a:srgbClr val="D4F4E5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24" name="Line 8"/>
            <p:cNvSpPr>
              <a:spLocks noChangeShapeType="1"/>
            </p:cNvSpPr>
            <p:nvPr/>
          </p:nvSpPr>
          <p:spPr bwMode="auto">
            <a:xfrm flipH="1">
              <a:off x="1752601" y="3697079"/>
              <a:ext cx="865188" cy="936625"/>
            </a:xfrm>
            <a:prstGeom prst="line">
              <a:avLst/>
            </a:prstGeom>
            <a:noFill/>
            <a:ln w="25400">
              <a:solidFill>
                <a:srgbClr val="D4F4E5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425470" y="1622254"/>
              <a:ext cx="1503324" cy="150332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239633" name="Text Box 17"/>
            <p:cNvSpPr txBox="1">
              <a:spLocks noChangeArrowheads="1"/>
            </p:cNvSpPr>
            <p:nvPr/>
          </p:nvSpPr>
          <p:spPr bwMode="auto">
            <a:xfrm>
              <a:off x="859341" y="1798682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9634" name="Text Box 18"/>
            <p:cNvSpPr txBox="1">
              <a:spLocks noChangeArrowheads="1"/>
            </p:cNvSpPr>
            <p:nvPr/>
          </p:nvSpPr>
          <p:spPr bwMode="auto">
            <a:xfrm>
              <a:off x="802539" y="2236415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40" name="직선 연결선 39"/>
            <p:cNvCxnSpPr/>
            <p:nvPr/>
          </p:nvCxnSpPr>
          <p:spPr>
            <a:xfrm>
              <a:off x="642910" y="2125446"/>
              <a:ext cx="1071570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교외활동 내역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772601" y="1484784"/>
            <a:ext cx="3600450" cy="4287858"/>
            <a:chOff x="772601" y="1484784"/>
            <a:chExt cx="3600450" cy="4287858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858314" y="1627660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28" name="직선 연결선 27"/>
            <p:cNvCxnSpPr/>
            <p:nvPr/>
          </p:nvCxnSpPr>
          <p:spPr>
            <a:xfrm flipV="1">
              <a:off x="948033" y="1987897"/>
              <a:ext cx="3221063" cy="1948"/>
            </a:xfrm>
            <a:prstGeom prst="line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Box 6"/>
            <p:cNvSpPr txBox="1">
              <a:spLocks noChangeArrowheads="1"/>
            </p:cNvSpPr>
            <p:nvPr/>
          </p:nvSpPr>
          <p:spPr bwMode="auto">
            <a:xfrm>
              <a:off x="973953" y="1721427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accent1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31" name="Text Box 8"/>
            <p:cNvSpPr txBox="1">
              <a:spLocks noChangeArrowheads="1"/>
            </p:cNvSpPr>
            <p:nvPr/>
          </p:nvSpPr>
          <p:spPr bwMode="auto">
            <a:xfrm>
              <a:off x="1001543" y="2079730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858314" y="3681122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4" name="직선 연결선 33"/>
            <p:cNvCxnSpPr/>
            <p:nvPr/>
          </p:nvCxnSpPr>
          <p:spPr>
            <a:xfrm flipV="1">
              <a:off x="948033" y="4041359"/>
              <a:ext cx="3221063" cy="1948"/>
            </a:xfrm>
            <a:prstGeom prst="line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6"/>
            <p:cNvSpPr txBox="1">
              <a:spLocks noChangeArrowheads="1"/>
            </p:cNvSpPr>
            <p:nvPr/>
          </p:nvSpPr>
          <p:spPr bwMode="auto">
            <a:xfrm>
              <a:off x="973953" y="3774889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accent1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37" name="Text Box 8"/>
            <p:cNvSpPr txBox="1">
              <a:spLocks noChangeArrowheads="1"/>
            </p:cNvSpPr>
            <p:nvPr/>
          </p:nvSpPr>
          <p:spPr bwMode="auto">
            <a:xfrm>
              <a:off x="1001543" y="4133192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40654" name="AutoShape 14"/>
            <p:cNvSpPr>
              <a:spLocks noChangeArrowheads="1"/>
            </p:cNvSpPr>
            <p:nvPr/>
          </p:nvSpPr>
          <p:spPr bwMode="auto">
            <a:xfrm>
              <a:off x="772601" y="1484784"/>
              <a:ext cx="3600450" cy="4287858"/>
            </a:xfrm>
            <a:prstGeom prst="roundRect">
              <a:avLst>
                <a:gd name="adj" fmla="val 2556"/>
              </a:avLst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4715966" y="1484784"/>
            <a:ext cx="3600450" cy="4287858"/>
            <a:chOff x="4715966" y="1484784"/>
            <a:chExt cx="3600450" cy="4287858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4801679" y="1627660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40" name="직선 연결선 39"/>
            <p:cNvCxnSpPr/>
            <p:nvPr/>
          </p:nvCxnSpPr>
          <p:spPr>
            <a:xfrm flipV="1">
              <a:off x="4891398" y="1987897"/>
              <a:ext cx="3221063" cy="1948"/>
            </a:xfrm>
            <a:prstGeom prst="line">
              <a:avLst/>
            </a:prstGeom>
            <a:ln w="12700">
              <a:solidFill>
                <a:schemeClr val="accent4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6"/>
            <p:cNvSpPr txBox="1">
              <a:spLocks noChangeArrowheads="1"/>
            </p:cNvSpPr>
            <p:nvPr/>
          </p:nvSpPr>
          <p:spPr bwMode="auto">
            <a:xfrm>
              <a:off x="4917318" y="1721427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accent4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43" name="Text Box 8"/>
            <p:cNvSpPr txBox="1">
              <a:spLocks noChangeArrowheads="1"/>
            </p:cNvSpPr>
            <p:nvPr/>
          </p:nvSpPr>
          <p:spPr bwMode="auto">
            <a:xfrm>
              <a:off x="4944908" y="2079730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4801679" y="3681122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46" name="직선 연결선 45"/>
            <p:cNvCxnSpPr/>
            <p:nvPr/>
          </p:nvCxnSpPr>
          <p:spPr>
            <a:xfrm flipV="1">
              <a:off x="4891398" y="4041359"/>
              <a:ext cx="3221063" cy="1948"/>
            </a:xfrm>
            <a:prstGeom prst="line">
              <a:avLst/>
            </a:prstGeom>
            <a:ln w="12700">
              <a:solidFill>
                <a:schemeClr val="accent4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 Box 6"/>
            <p:cNvSpPr txBox="1">
              <a:spLocks noChangeArrowheads="1"/>
            </p:cNvSpPr>
            <p:nvPr/>
          </p:nvSpPr>
          <p:spPr bwMode="auto">
            <a:xfrm>
              <a:off x="4917318" y="3774889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accent4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49" name="Text Box 8"/>
            <p:cNvSpPr txBox="1">
              <a:spLocks noChangeArrowheads="1"/>
            </p:cNvSpPr>
            <p:nvPr/>
          </p:nvSpPr>
          <p:spPr bwMode="auto">
            <a:xfrm>
              <a:off x="4944908" y="4133192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50" name="AutoShape 14"/>
            <p:cNvSpPr>
              <a:spLocks noChangeArrowheads="1"/>
            </p:cNvSpPr>
            <p:nvPr/>
          </p:nvSpPr>
          <p:spPr bwMode="auto">
            <a:xfrm>
              <a:off x="4715966" y="1484784"/>
              <a:ext cx="3600450" cy="4287858"/>
            </a:xfrm>
            <a:prstGeom prst="roundRect">
              <a:avLst>
                <a:gd name="adj" fmla="val 2556"/>
              </a:avLst>
            </a:prstGeom>
            <a:noFill/>
            <a:ln w="19050">
              <a:solidFill>
                <a:schemeClr val="accent4">
                  <a:lumMod val="60000"/>
                  <a:lumOff val="40000"/>
                </a:schemeClr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지원동기 및 포부</a:t>
            </a:r>
          </a:p>
        </p:txBody>
      </p:sp>
      <p:sp>
        <p:nvSpPr>
          <p:cNvPr id="241669" name="AutoShape 5"/>
          <p:cNvSpPr>
            <a:spLocks noChangeArrowheads="1"/>
          </p:cNvSpPr>
          <p:nvPr/>
        </p:nvSpPr>
        <p:spPr bwMode="auto">
          <a:xfrm>
            <a:off x="2546350" y="1268760"/>
            <a:ext cx="4032250" cy="1081087"/>
          </a:xfrm>
          <a:prstGeom prst="roundRect">
            <a:avLst>
              <a:gd name="adj" fmla="val 9546"/>
            </a:avLst>
          </a:prstGeom>
          <a:solidFill>
            <a:schemeClr val="accent4">
              <a:lumMod val="60000"/>
              <a:lumOff val="40000"/>
            </a:schemeClr>
          </a:solidFill>
          <a:ln w="317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241670" name="Text Box 6"/>
          <p:cNvSpPr txBox="1">
            <a:spLocks noChangeArrowheads="1"/>
          </p:cNvSpPr>
          <p:nvPr/>
        </p:nvSpPr>
        <p:spPr bwMode="auto">
          <a:xfrm>
            <a:off x="2646363" y="1665481"/>
            <a:ext cx="38163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내용을 입력하십시오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116013" y="3880676"/>
            <a:ext cx="6769100" cy="2232025"/>
            <a:chOff x="1116013" y="3880676"/>
            <a:chExt cx="6769100" cy="2232025"/>
          </a:xfrm>
        </p:grpSpPr>
        <p:sp>
          <p:nvSpPr>
            <p:cNvPr id="241666" name="AutoShape 2"/>
            <p:cNvSpPr>
              <a:spLocks noChangeArrowheads="1"/>
            </p:cNvSpPr>
            <p:nvPr/>
          </p:nvSpPr>
          <p:spPr bwMode="auto">
            <a:xfrm>
              <a:off x="1116013" y="3880676"/>
              <a:ext cx="6769100" cy="223202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1671" name="Oval 7"/>
            <p:cNvSpPr>
              <a:spLocks noChangeArrowheads="1"/>
            </p:cNvSpPr>
            <p:nvPr/>
          </p:nvSpPr>
          <p:spPr bwMode="auto">
            <a:xfrm>
              <a:off x="3606800" y="4074351"/>
              <a:ext cx="1871663" cy="187166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72" name="Oval 8"/>
            <p:cNvSpPr>
              <a:spLocks noChangeArrowheads="1"/>
            </p:cNvSpPr>
            <p:nvPr/>
          </p:nvSpPr>
          <p:spPr bwMode="auto">
            <a:xfrm>
              <a:off x="5815013" y="4074351"/>
              <a:ext cx="1871662" cy="187166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73" name="Oval 9"/>
            <p:cNvSpPr>
              <a:spLocks noChangeArrowheads="1"/>
            </p:cNvSpPr>
            <p:nvPr/>
          </p:nvSpPr>
          <p:spPr bwMode="auto">
            <a:xfrm>
              <a:off x="1376363" y="4083876"/>
              <a:ext cx="1871662" cy="187166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80" name="Text Box 16"/>
            <p:cNvSpPr txBox="1">
              <a:spLocks noChangeArrowheads="1"/>
            </p:cNvSpPr>
            <p:nvPr/>
          </p:nvSpPr>
          <p:spPr bwMode="auto">
            <a:xfrm>
              <a:off x="1600200" y="4742659"/>
              <a:ext cx="1439863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41681" name="Text Box 17"/>
            <p:cNvSpPr txBox="1">
              <a:spLocks noChangeArrowheads="1"/>
            </p:cNvSpPr>
            <p:nvPr/>
          </p:nvSpPr>
          <p:spPr bwMode="auto">
            <a:xfrm>
              <a:off x="3808413" y="4742659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41682" name="Text Box 18"/>
            <p:cNvSpPr txBox="1">
              <a:spLocks noChangeArrowheads="1"/>
            </p:cNvSpPr>
            <p:nvPr/>
          </p:nvSpPr>
          <p:spPr bwMode="auto">
            <a:xfrm>
              <a:off x="6049963" y="4742659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</p:grpSp>
      <p:sp>
        <p:nvSpPr>
          <p:cNvPr id="20" name="아래쪽 화살표 19"/>
          <p:cNvSpPr/>
          <p:nvPr/>
        </p:nvSpPr>
        <p:spPr>
          <a:xfrm flipV="1">
            <a:off x="4143372" y="2499563"/>
            <a:ext cx="857256" cy="1143008"/>
          </a:xfrm>
          <a:prstGeom prst="downArrow">
            <a:avLst>
              <a:gd name="adj1" fmla="val 36667"/>
              <a:gd name="adj2" fmla="val 64444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altLang="en-US"/>
              <a:t>프린트 속 용지</a:t>
            </a:r>
            <a:endParaRPr lang="ko-KR" altLang="en-US" dirty="0"/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제목을 입력하십시오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THANK </a:t>
            </a:r>
            <a:br>
              <a:rPr lang="en-US" altLang="ko-KR"/>
            </a:br>
            <a:r>
              <a:rPr lang="en-US" altLang="ko-KR"/>
              <a:t>YOU</a:t>
            </a:r>
            <a:endParaRPr lang="en-US" altLang="ko-K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10029</TotalTime>
  <Words>308</Words>
  <Application>Microsoft Office PowerPoint</Application>
  <PresentationFormat>화면 슬라이드 쇼(4:3)</PresentationFormat>
  <Paragraphs>180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Arial</vt:lpstr>
      <vt:lpstr>굴림체</vt:lpstr>
      <vt:lpstr>HY견고딕</vt:lpstr>
      <vt:lpstr>맑은 고딕</vt:lpstr>
      <vt:lpstr>Office 테마</vt:lpstr>
      <vt:lpstr>이력서 및 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교외활동 내역</vt:lpstr>
      <vt:lpstr>지원동기 및 포부</vt:lpstr>
      <vt:lpstr>제목을 입력하십시오</vt:lpstr>
      <vt:lpstr>THANK 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773</cp:revision>
  <dcterms:created xsi:type="dcterms:W3CDTF">2010-02-01T08:03:16Z</dcterms:created>
  <dcterms:modified xsi:type="dcterms:W3CDTF">2017-02-09T07:59:09Z</dcterms:modified>
</cp:coreProperties>
</file>