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3" r:id="rId2"/>
    <p:sldId id="323" r:id="rId3"/>
    <p:sldId id="324" r:id="rId4"/>
    <p:sldId id="325" r:id="rId5"/>
    <p:sldId id="326" r:id="rId6"/>
    <p:sldId id="336" r:id="rId7"/>
    <p:sldId id="337" r:id="rId8"/>
    <p:sldId id="340" r:id="rId9"/>
    <p:sldId id="338" r:id="rId10"/>
    <p:sldId id="331" r:id="rId11"/>
    <p:sldId id="332" r:id="rId12"/>
    <p:sldId id="333" r:id="rId13"/>
    <p:sldId id="339" r:id="rId14"/>
    <p:sldId id="335" r:id="rId15"/>
    <p:sldId id="297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88B3"/>
    <a:srgbClr val="D48A88"/>
    <a:srgbClr val="FFFFCC"/>
    <a:srgbClr val="FFFF99"/>
    <a:srgbClr val="000000"/>
    <a:srgbClr val="222F64"/>
    <a:srgbClr val="206CE8"/>
    <a:srgbClr val="0033CC"/>
    <a:srgbClr val="0066FF"/>
    <a:srgbClr val="002D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9876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6171" y="3703922"/>
            <a:ext cx="5464440" cy="85725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bg1">
                    <a:lumMod val="8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826171" y="2060848"/>
            <a:ext cx="5464440" cy="165502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75650" y="203200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97335"/>
            <a:ext cx="8402525" cy="5112568"/>
          </a:xfrm>
        </p:spPr>
        <p:txBody>
          <a:bodyPr/>
          <a:lstStyle>
            <a:lvl1pPr algn="l">
              <a:buNone/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522857" y="203200"/>
            <a:ext cx="7335291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2500298" y="2571744"/>
            <a:ext cx="6286544" cy="32302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63713" y="250825"/>
            <a:ext cx="6821487" cy="62547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68313" y="1225550"/>
            <a:ext cx="8229600" cy="518477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37313"/>
            <a:ext cx="2133600" cy="339725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37313"/>
            <a:ext cx="2895600" cy="339725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37313"/>
            <a:ext cx="2133600" cy="339725"/>
          </a:xfrm>
        </p:spPr>
        <p:txBody>
          <a:bodyPr/>
          <a:lstStyle>
            <a:lvl1pPr>
              <a:defRPr/>
            </a:lvl1pPr>
          </a:lstStyle>
          <a:p>
            <a:fld id="{AC7BE84C-4816-41AF-9B2A-5217EEDC8D22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9EC31-72AE-4411-9F8E-462432C6B80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  <p:sldLayoutId id="2147483658" r:id="rId7"/>
    <p:sldLayoutId id="2147483659" r:id="rId8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4834483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RESUME &amp; COVER LETTER</a:t>
            </a:r>
          </a:p>
          <a:p>
            <a:r>
              <a:rPr lang="ko-KR" altLang="en-US" dirty="0">
                <a:solidFill>
                  <a:srgbClr val="5988B3"/>
                </a:solidFill>
              </a:rPr>
              <a:t>김</a:t>
            </a:r>
            <a:r>
              <a:rPr lang="en-US" altLang="ko-KR" dirty="0">
                <a:solidFill>
                  <a:srgbClr val="5988B3"/>
                </a:solidFill>
              </a:rPr>
              <a:t>OO </a:t>
            </a:r>
            <a:r>
              <a:rPr lang="ko-KR" altLang="en-US" dirty="0">
                <a:solidFill>
                  <a:srgbClr val="5988B3"/>
                </a:solidFill>
              </a:rPr>
              <a:t>입사지원서 및 자기소개서</a:t>
            </a: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</a:t>
            </a:r>
            <a:br>
              <a:rPr lang="ko-KR" altLang="en-US"/>
            </a:br>
            <a:r>
              <a:rPr lang="ko-KR" altLang="en-US"/>
              <a:t>자기소개서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갈매기형 수장 18"/>
          <p:cNvSpPr/>
          <p:nvPr/>
        </p:nvSpPr>
        <p:spPr bwMode="auto">
          <a:xfrm rot="10800000">
            <a:off x="3000365" y="1967974"/>
            <a:ext cx="551102" cy="70527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3318623" y="2120560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986936" y="2133079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기본 이력사항</a:t>
            </a:r>
          </a:p>
        </p:txBody>
      </p:sp>
      <p:sp>
        <p:nvSpPr>
          <p:cNvPr id="30" name="TextBox 18"/>
          <p:cNvSpPr txBox="1">
            <a:spLocks noChangeArrowheads="1"/>
          </p:cNvSpPr>
          <p:nvPr/>
        </p:nvSpPr>
        <p:spPr bwMode="auto">
          <a:xfrm>
            <a:off x="3991530" y="992343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/>
                </a:solidFill>
                <a:latin typeface="+mn-ea"/>
              </a:rPr>
              <a:t>이력서</a:t>
            </a:r>
            <a:endParaRPr lang="en-US" altLang="ko-KR" sz="27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3318623" y="300354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986936" y="3018934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가족 및 주거사항</a:t>
            </a:r>
          </a:p>
        </p:txBody>
      </p:sp>
      <p:sp>
        <p:nvSpPr>
          <p:cNvPr id="18" name="갈매기형 수장 17"/>
          <p:cNvSpPr/>
          <p:nvPr/>
        </p:nvSpPr>
        <p:spPr bwMode="auto">
          <a:xfrm rot="10800000">
            <a:off x="3000365" y="2835572"/>
            <a:ext cx="551102" cy="705278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3318623" y="387114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986936" y="3886532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학력 및 성적사항</a:t>
            </a:r>
          </a:p>
        </p:txBody>
      </p:sp>
      <p:sp>
        <p:nvSpPr>
          <p:cNvPr id="22" name="갈매기형 수장 21"/>
          <p:cNvSpPr/>
          <p:nvPr/>
        </p:nvSpPr>
        <p:spPr bwMode="auto">
          <a:xfrm rot="10800000">
            <a:off x="3000365" y="3703170"/>
            <a:ext cx="551102" cy="705278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3318623" y="473874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3986936" y="4754130"/>
            <a:ext cx="23807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외국어 및 기타자격사항</a:t>
            </a:r>
          </a:p>
        </p:txBody>
      </p:sp>
      <p:sp>
        <p:nvSpPr>
          <p:cNvPr id="26" name="갈매기형 수장 25"/>
          <p:cNvSpPr/>
          <p:nvPr/>
        </p:nvSpPr>
        <p:spPr bwMode="auto">
          <a:xfrm rot="10800000">
            <a:off x="3000365" y="4570768"/>
            <a:ext cx="551102" cy="705278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3318623" y="560633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3986936" y="5621728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경력 및 병역사항</a:t>
            </a:r>
          </a:p>
        </p:txBody>
      </p:sp>
      <p:sp>
        <p:nvSpPr>
          <p:cNvPr id="31" name="갈매기형 수장 30"/>
          <p:cNvSpPr/>
          <p:nvPr/>
        </p:nvSpPr>
        <p:spPr bwMode="auto">
          <a:xfrm rot="10800000">
            <a:off x="3000365" y="5438366"/>
            <a:ext cx="551102" cy="70527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기본 이력사항</a:t>
            </a:r>
          </a:p>
        </p:txBody>
      </p:sp>
      <p:sp>
        <p:nvSpPr>
          <p:cNvPr id="245763" name="Line 3"/>
          <p:cNvSpPr>
            <a:spLocks noChangeShapeType="1"/>
          </p:cNvSpPr>
          <p:nvPr/>
        </p:nvSpPr>
        <p:spPr bwMode="auto">
          <a:xfrm>
            <a:off x="2155825" y="655638"/>
            <a:ext cx="1223963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4" name="Line 4"/>
          <p:cNvSpPr>
            <a:spLocks noChangeShapeType="1"/>
          </p:cNvSpPr>
          <p:nvPr/>
        </p:nvSpPr>
        <p:spPr bwMode="auto">
          <a:xfrm>
            <a:off x="2155825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5" name="Line 5"/>
          <p:cNvSpPr>
            <a:spLocks noChangeShapeType="1"/>
          </p:cNvSpPr>
          <p:nvPr/>
        </p:nvSpPr>
        <p:spPr bwMode="auto">
          <a:xfrm>
            <a:off x="3379788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6" name="Line 6"/>
          <p:cNvSpPr>
            <a:spLocks noChangeShapeType="1"/>
          </p:cNvSpPr>
          <p:nvPr/>
        </p:nvSpPr>
        <p:spPr bwMode="auto">
          <a:xfrm>
            <a:off x="2155825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7" name="Line 7"/>
          <p:cNvSpPr>
            <a:spLocks noChangeShapeType="1"/>
          </p:cNvSpPr>
          <p:nvPr/>
        </p:nvSpPr>
        <p:spPr bwMode="auto">
          <a:xfrm>
            <a:off x="3379788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8" name="Line 8"/>
          <p:cNvSpPr>
            <a:spLocks noChangeShapeType="1"/>
          </p:cNvSpPr>
          <p:nvPr/>
        </p:nvSpPr>
        <p:spPr bwMode="auto">
          <a:xfrm>
            <a:off x="4819650" y="655638"/>
            <a:ext cx="1223963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7" name="Line 27"/>
          <p:cNvSpPr>
            <a:spLocks noChangeShapeType="1"/>
          </p:cNvSpPr>
          <p:nvPr/>
        </p:nvSpPr>
        <p:spPr bwMode="auto">
          <a:xfrm>
            <a:off x="4819650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8" name="Line 28"/>
          <p:cNvSpPr>
            <a:spLocks noChangeShapeType="1"/>
          </p:cNvSpPr>
          <p:nvPr/>
        </p:nvSpPr>
        <p:spPr bwMode="auto">
          <a:xfrm>
            <a:off x="6043613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9" name="Line 29"/>
          <p:cNvSpPr>
            <a:spLocks noChangeShapeType="1"/>
          </p:cNvSpPr>
          <p:nvPr/>
        </p:nvSpPr>
        <p:spPr bwMode="auto">
          <a:xfrm>
            <a:off x="4819650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0" name="Line 30"/>
          <p:cNvSpPr>
            <a:spLocks noChangeShapeType="1"/>
          </p:cNvSpPr>
          <p:nvPr/>
        </p:nvSpPr>
        <p:spPr bwMode="auto">
          <a:xfrm>
            <a:off x="6043613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1" name="Line 31"/>
          <p:cNvSpPr>
            <a:spLocks noChangeShapeType="1"/>
          </p:cNvSpPr>
          <p:nvPr/>
        </p:nvSpPr>
        <p:spPr bwMode="auto">
          <a:xfrm>
            <a:off x="7485063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2" name="Line 32"/>
          <p:cNvSpPr>
            <a:spLocks noChangeShapeType="1"/>
          </p:cNvSpPr>
          <p:nvPr/>
        </p:nvSpPr>
        <p:spPr bwMode="auto">
          <a:xfrm>
            <a:off x="7485063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9" name="그룹 48"/>
          <p:cNvGrpSpPr/>
          <p:nvPr/>
        </p:nvGrpSpPr>
        <p:grpSpPr>
          <a:xfrm>
            <a:off x="571472" y="2132856"/>
            <a:ext cx="8001056" cy="1676400"/>
            <a:chOff x="571472" y="2132856"/>
            <a:chExt cx="8001056" cy="1676400"/>
          </a:xfrm>
        </p:grpSpPr>
        <p:sp>
          <p:nvSpPr>
            <p:cNvPr id="51" name="AutoShape 4"/>
            <p:cNvSpPr>
              <a:spLocks noChangeArrowheads="1"/>
            </p:cNvSpPr>
            <p:nvPr/>
          </p:nvSpPr>
          <p:spPr bwMode="auto">
            <a:xfrm>
              <a:off x="2059016" y="2153494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tx2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3071802" y="2309303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071802" y="2835561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071802" y="3323479"/>
              <a:ext cx="535785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500694" y="2286045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5500694" y="2812303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571472" y="2132856"/>
              <a:ext cx="1285884" cy="166686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58" name="Text Box 8"/>
            <p:cNvSpPr txBox="1">
              <a:spLocks noChangeArrowheads="1"/>
            </p:cNvSpPr>
            <p:nvPr/>
          </p:nvSpPr>
          <p:spPr bwMode="auto">
            <a:xfrm>
              <a:off x="825526" y="2775798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4cmX6cm</a:t>
              </a:r>
            </a:p>
          </p:txBody>
        </p:sp>
        <p:sp>
          <p:nvSpPr>
            <p:cNvPr id="59" name="Text Box 9"/>
            <p:cNvSpPr txBox="1">
              <a:spLocks noChangeArrowheads="1"/>
            </p:cNvSpPr>
            <p:nvPr/>
          </p:nvSpPr>
          <p:spPr bwMode="auto">
            <a:xfrm>
              <a:off x="3159096" y="2349399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60" name="Text Box 10"/>
            <p:cNvSpPr txBox="1">
              <a:spLocks noChangeArrowheads="1"/>
            </p:cNvSpPr>
            <p:nvPr/>
          </p:nvSpPr>
          <p:spPr bwMode="auto">
            <a:xfrm>
              <a:off x="3144809" y="2875657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61" name="Text Box 11"/>
            <p:cNvSpPr txBox="1">
              <a:spLocks noChangeArrowheads="1"/>
            </p:cNvSpPr>
            <p:nvPr/>
          </p:nvSpPr>
          <p:spPr bwMode="auto">
            <a:xfrm>
              <a:off x="5651471" y="2360509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62" name="Text Box 12"/>
            <p:cNvSpPr txBox="1">
              <a:spLocks noChangeArrowheads="1"/>
            </p:cNvSpPr>
            <p:nvPr/>
          </p:nvSpPr>
          <p:spPr bwMode="auto">
            <a:xfrm>
              <a:off x="5651471" y="2886767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63" name="Text Box 13"/>
            <p:cNvSpPr txBox="1">
              <a:spLocks noChangeArrowheads="1"/>
            </p:cNvSpPr>
            <p:nvPr/>
          </p:nvSpPr>
          <p:spPr bwMode="auto">
            <a:xfrm>
              <a:off x="3073371" y="3386833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64" name="Text Box 14"/>
            <p:cNvSpPr txBox="1">
              <a:spLocks noChangeArrowheads="1"/>
            </p:cNvSpPr>
            <p:nvPr/>
          </p:nvSpPr>
          <p:spPr bwMode="auto">
            <a:xfrm>
              <a:off x="2216361" y="2349399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이     </a:t>
              </a:r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름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5" name="Text Box 15"/>
            <p:cNvSpPr txBox="1">
              <a:spLocks noChangeArrowheads="1"/>
            </p:cNvSpPr>
            <p:nvPr/>
          </p:nvSpPr>
          <p:spPr bwMode="auto">
            <a:xfrm>
              <a:off x="2197311" y="2875657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66" name="Text Box 16"/>
            <p:cNvSpPr txBox="1">
              <a:spLocks noChangeArrowheads="1"/>
            </p:cNvSpPr>
            <p:nvPr/>
          </p:nvSpPr>
          <p:spPr bwMode="auto">
            <a:xfrm>
              <a:off x="2235411" y="3386833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67" name="Text Box 17"/>
            <p:cNvSpPr txBox="1">
              <a:spLocks noChangeArrowheads="1"/>
            </p:cNvSpPr>
            <p:nvPr/>
          </p:nvSpPr>
          <p:spPr bwMode="auto">
            <a:xfrm>
              <a:off x="4700475" y="234939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8" name="Text Box 18"/>
            <p:cNvSpPr txBox="1">
              <a:spLocks noChangeArrowheads="1"/>
            </p:cNvSpPr>
            <p:nvPr/>
          </p:nvSpPr>
          <p:spPr bwMode="auto">
            <a:xfrm>
              <a:off x="4700475" y="2875657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전화번호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571472" y="4061682"/>
            <a:ext cx="8013710" cy="1666866"/>
            <a:chOff x="571472" y="4061682"/>
            <a:chExt cx="8013710" cy="1666866"/>
          </a:xfrm>
        </p:grpSpPr>
        <p:sp>
          <p:nvSpPr>
            <p:cNvPr id="69" name="AutoShape 4"/>
            <p:cNvSpPr>
              <a:spLocks noChangeArrowheads="1"/>
            </p:cNvSpPr>
            <p:nvPr/>
          </p:nvSpPr>
          <p:spPr bwMode="auto">
            <a:xfrm>
              <a:off x="2071670" y="4061682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tx2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0" name="AutoShape 20"/>
            <p:cNvSpPr>
              <a:spLocks noChangeArrowheads="1"/>
            </p:cNvSpPr>
            <p:nvPr/>
          </p:nvSpPr>
          <p:spPr bwMode="auto">
            <a:xfrm>
              <a:off x="2198669" y="494434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만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세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71" name="AutoShape 21"/>
            <p:cNvSpPr>
              <a:spLocks noChangeArrowheads="1"/>
            </p:cNvSpPr>
            <p:nvPr/>
          </p:nvSpPr>
          <p:spPr bwMode="auto">
            <a:xfrm>
              <a:off x="2198669" y="425854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72" name="AutoShape 22"/>
            <p:cNvSpPr>
              <a:spLocks noChangeArrowheads="1"/>
            </p:cNvSpPr>
            <p:nvPr/>
          </p:nvSpPr>
          <p:spPr bwMode="auto">
            <a:xfrm>
              <a:off x="3263882" y="494593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OOcm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73" name="AutoShape 23"/>
            <p:cNvSpPr>
              <a:spLocks noChangeArrowheads="1"/>
            </p:cNvSpPr>
            <p:nvPr/>
          </p:nvSpPr>
          <p:spPr bwMode="auto">
            <a:xfrm>
              <a:off x="3263882" y="426013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74" name="AutoShape 24"/>
            <p:cNvSpPr>
              <a:spLocks noChangeArrowheads="1"/>
            </p:cNvSpPr>
            <p:nvPr/>
          </p:nvSpPr>
          <p:spPr bwMode="auto">
            <a:xfrm>
              <a:off x="4329094" y="4947517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OOkg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75" name="AutoShape 25"/>
            <p:cNvSpPr>
              <a:spLocks noChangeArrowheads="1"/>
            </p:cNvSpPr>
            <p:nvPr/>
          </p:nvSpPr>
          <p:spPr bwMode="auto">
            <a:xfrm>
              <a:off x="4329094" y="4261717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76" name="AutoShape 26"/>
            <p:cNvSpPr>
              <a:spLocks noChangeArrowheads="1"/>
            </p:cNvSpPr>
            <p:nvPr/>
          </p:nvSpPr>
          <p:spPr bwMode="auto">
            <a:xfrm>
              <a:off x="5394307" y="4949105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형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77" name="AutoShape 27"/>
            <p:cNvSpPr>
              <a:spLocks noChangeArrowheads="1"/>
            </p:cNvSpPr>
            <p:nvPr/>
          </p:nvSpPr>
          <p:spPr bwMode="auto">
            <a:xfrm>
              <a:off x="5394307" y="4263305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78" name="AutoShape 28"/>
            <p:cNvSpPr>
              <a:spLocks noChangeArrowheads="1"/>
            </p:cNvSpPr>
            <p:nvPr/>
          </p:nvSpPr>
          <p:spPr bwMode="auto">
            <a:xfrm>
              <a:off x="6459519" y="495069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79" name="AutoShape 29"/>
            <p:cNvSpPr>
              <a:spLocks noChangeArrowheads="1"/>
            </p:cNvSpPr>
            <p:nvPr/>
          </p:nvSpPr>
          <p:spPr bwMode="auto">
            <a:xfrm>
              <a:off x="6459519" y="426489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80" name="AutoShape 30"/>
            <p:cNvSpPr>
              <a:spLocks noChangeArrowheads="1"/>
            </p:cNvSpPr>
            <p:nvPr/>
          </p:nvSpPr>
          <p:spPr bwMode="auto">
            <a:xfrm>
              <a:off x="7524732" y="495228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81" name="AutoShape 31"/>
            <p:cNvSpPr>
              <a:spLocks noChangeArrowheads="1"/>
            </p:cNvSpPr>
            <p:nvPr/>
          </p:nvSpPr>
          <p:spPr bwMode="auto">
            <a:xfrm>
              <a:off x="7524732" y="426648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  <p:grpSp>
          <p:nvGrpSpPr>
            <p:cNvPr id="82" name="그룹 81"/>
            <p:cNvGrpSpPr/>
            <p:nvPr/>
          </p:nvGrpSpPr>
          <p:grpSpPr>
            <a:xfrm>
              <a:off x="571472" y="4061682"/>
              <a:ext cx="1285884" cy="1666866"/>
              <a:chOff x="7286644" y="4071942"/>
              <a:chExt cx="1285884" cy="1666866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83" name="모서리가 둥근 직사각형 82"/>
              <p:cNvSpPr/>
              <p:nvPr/>
            </p:nvSpPr>
            <p:spPr>
              <a:xfrm>
                <a:off x="7286644" y="4071942"/>
                <a:ext cx="1285884" cy="166686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Text Box 8"/>
              <p:cNvSpPr txBox="1">
                <a:spLocks noChangeArrowheads="1"/>
              </p:cNvSpPr>
              <p:nvPr/>
            </p:nvSpPr>
            <p:spPr bwMode="auto">
              <a:xfrm>
                <a:off x="7580773" y="4674394"/>
                <a:ext cx="697627" cy="553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  <a:latin typeface="+mn-ea"/>
                  </a:rPr>
                  <a:t>신체</a:t>
                </a:r>
                <a:endParaRPr lang="en-US" altLang="ko-KR" sz="1000" b="1" dirty="0">
                  <a:solidFill>
                    <a:schemeClr val="bg1"/>
                  </a:solidFill>
                  <a:latin typeface="+mn-ea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  <a:latin typeface="+mn-ea"/>
                  </a:rPr>
                  <a:t>및</a:t>
                </a:r>
                <a:endParaRPr lang="en-US" altLang="ko-KR" sz="1000" b="1" dirty="0">
                  <a:solidFill>
                    <a:schemeClr val="bg1"/>
                  </a:solidFill>
                  <a:latin typeface="+mn-ea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bg1"/>
                    </a:solidFill>
                    <a:latin typeface="+mn-ea"/>
                  </a:rPr>
                  <a:t>특이사항</a:t>
                </a:r>
                <a:endParaRPr lang="en-US" altLang="ko-KR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가족 및 주거사항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642910" y="2164979"/>
            <a:ext cx="4000528" cy="2920205"/>
            <a:chOff x="642910" y="2164979"/>
            <a:chExt cx="4000528" cy="2920205"/>
          </a:xfrm>
        </p:grpSpPr>
        <p:sp>
          <p:nvSpPr>
            <p:cNvPr id="44" name="AutoShape 29"/>
            <p:cNvSpPr>
              <a:spLocks noChangeArrowheads="1"/>
            </p:cNvSpPr>
            <p:nvPr/>
          </p:nvSpPr>
          <p:spPr bwMode="auto">
            <a:xfrm>
              <a:off x="642910" y="2584854"/>
              <a:ext cx="4000528" cy="2500330"/>
            </a:xfrm>
            <a:prstGeom prst="roundRect">
              <a:avLst>
                <a:gd name="adj" fmla="val 489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46797" name="AutoShape 13"/>
            <p:cNvSpPr>
              <a:spLocks noChangeArrowheads="1"/>
            </p:cNvSpPr>
            <p:nvPr/>
          </p:nvSpPr>
          <p:spPr bwMode="auto">
            <a:xfrm>
              <a:off x="1636715" y="2769011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798" name="AutoShape 14"/>
            <p:cNvSpPr>
              <a:spLocks noChangeArrowheads="1"/>
            </p:cNvSpPr>
            <p:nvPr/>
          </p:nvSpPr>
          <p:spPr bwMode="auto">
            <a:xfrm>
              <a:off x="1636715" y="3338923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799" name="AutoShape 15"/>
            <p:cNvSpPr>
              <a:spLocks noChangeArrowheads="1"/>
            </p:cNvSpPr>
            <p:nvPr/>
          </p:nvSpPr>
          <p:spPr bwMode="auto">
            <a:xfrm>
              <a:off x="1636715" y="3908836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800" name="AutoShape 16"/>
            <p:cNvSpPr>
              <a:spLocks noChangeArrowheads="1"/>
            </p:cNvSpPr>
            <p:nvPr/>
          </p:nvSpPr>
          <p:spPr bwMode="auto">
            <a:xfrm>
              <a:off x="1617665" y="4478748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801" name="Rectangle 17"/>
            <p:cNvSpPr>
              <a:spLocks noChangeArrowheads="1"/>
            </p:cNvSpPr>
            <p:nvPr/>
          </p:nvSpPr>
          <p:spPr bwMode="auto">
            <a:xfrm>
              <a:off x="3476627" y="2788061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자영업</a:t>
              </a:r>
            </a:p>
          </p:txBody>
        </p:sp>
        <p:sp>
          <p:nvSpPr>
            <p:cNvPr id="246802" name="Rectangle 18"/>
            <p:cNvSpPr>
              <a:spLocks noChangeArrowheads="1"/>
            </p:cNvSpPr>
            <p:nvPr/>
          </p:nvSpPr>
          <p:spPr bwMode="auto">
            <a:xfrm>
              <a:off x="2611440" y="2788061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3" name="Rectangle 19"/>
            <p:cNvSpPr>
              <a:spLocks noChangeArrowheads="1"/>
            </p:cNvSpPr>
            <p:nvPr/>
          </p:nvSpPr>
          <p:spPr bwMode="auto">
            <a:xfrm>
              <a:off x="1657352" y="2788061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04" name="Rectangle 20"/>
            <p:cNvSpPr>
              <a:spLocks noChangeArrowheads="1"/>
            </p:cNvSpPr>
            <p:nvPr/>
          </p:nvSpPr>
          <p:spPr bwMode="auto">
            <a:xfrm>
              <a:off x="3476627" y="3357973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자영업</a:t>
              </a:r>
            </a:p>
          </p:txBody>
        </p:sp>
        <p:sp>
          <p:nvSpPr>
            <p:cNvPr id="246805" name="Rectangle 21"/>
            <p:cNvSpPr>
              <a:spLocks noChangeArrowheads="1"/>
            </p:cNvSpPr>
            <p:nvPr/>
          </p:nvSpPr>
          <p:spPr bwMode="auto">
            <a:xfrm>
              <a:off x="2611440" y="3357973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6" name="Rectangle 22"/>
            <p:cNvSpPr>
              <a:spLocks noChangeArrowheads="1"/>
            </p:cNvSpPr>
            <p:nvPr/>
          </p:nvSpPr>
          <p:spPr bwMode="auto">
            <a:xfrm>
              <a:off x="1657352" y="3357973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07" name="Rectangle 23"/>
            <p:cNvSpPr>
              <a:spLocks noChangeArrowheads="1"/>
            </p:cNvSpPr>
            <p:nvPr/>
          </p:nvSpPr>
          <p:spPr bwMode="auto">
            <a:xfrm>
              <a:off x="3476627" y="3927886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학생</a:t>
              </a:r>
            </a:p>
          </p:txBody>
        </p:sp>
        <p:sp>
          <p:nvSpPr>
            <p:cNvPr id="246808" name="Rectangle 24"/>
            <p:cNvSpPr>
              <a:spLocks noChangeArrowheads="1"/>
            </p:cNvSpPr>
            <p:nvPr/>
          </p:nvSpPr>
          <p:spPr bwMode="auto">
            <a:xfrm>
              <a:off x="2611440" y="3927886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9" name="Rectangle 25"/>
            <p:cNvSpPr>
              <a:spLocks noChangeArrowheads="1"/>
            </p:cNvSpPr>
            <p:nvPr/>
          </p:nvSpPr>
          <p:spPr bwMode="auto">
            <a:xfrm>
              <a:off x="1657352" y="3927886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10" name="Rectangle 26"/>
            <p:cNvSpPr>
              <a:spLocks noChangeArrowheads="1"/>
            </p:cNvSpPr>
            <p:nvPr/>
          </p:nvSpPr>
          <p:spPr bwMode="auto">
            <a:xfrm>
              <a:off x="3476627" y="4497798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학생</a:t>
              </a:r>
            </a:p>
          </p:txBody>
        </p:sp>
        <p:sp>
          <p:nvSpPr>
            <p:cNvPr id="246811" name="Rectangle 27"/>
            <p:cNvSpPr>
              <a:spLocks noChangeArrowheads="1"/>
            </p:cNvSpPr>
            <p:nvPr/>
          </p:nvSpPr>
          <p:spPr bwMode="auto">
            <a:xfrm>
              <a:off x="2611440" y="4497798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12" name="Rectangle 28"/>
            <p:cNvSpPr>
              <a:spLocks noChangeArrowheads="1"/>
            </p:cNvSpPr>
            <p:nvPr/>
          </p:nvSpPr>
          <p:spPr bwMode="auto">
            <a:xfrm>
              <a:off x="1657352" y="4497798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13" name="Rectangle 29"/>
            <p:cNvSpPr>
              <a:spLocks noChangeArrowheads="1"/>
            </p:cNvSpPr>
            <p:nvPr/>
          </p:nvSpPr>
          <p:spPr bwMode="auto">
            <a:xfrm>
              <a:off x="859341" y="2861801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아버지</a:t>
              </a:r>
            </a:p>
          </p:txBody>
        </p:sp>
        <p:sp>
          <p:nvSpPr>
            <p:cNvPr id="246814" name="Rectangle 30"/>
            <p:cNvSpPr>
              <a:spLocks noChangeArrowheads="1"/>
            </p:cNvSpPr>
            <p:nvPr/>
          </p:nvSpPr>
          <p:spPr bwMode="auto">
            <a:xfrm>
              <a:off x="859341" y="3431713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어머니</a:t>
              </a:r>
            </a:p>
          </p:txBody>
        </p:sp>
        <p:sp>
          <p:nvSpPr>
            <p:cNvPr id="246815" name="Rectangle 31"/>
            <p:cNvSpPr>
              <a:spLocks noChangeArrowheads="1"/>
            </p:cNvSpPr>
            <p:nvPr/>
          </p:nvSpPr>
          <p:spPr bwMode="auto">
            <a:xfrm>
              <a:off x="859341" y="4001626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여동생</a:t>
              </a:r>
            </a:p>
          </p:txBody>
        </p:sp>
        <p:sp>
          <p:nvSpPr>
            <p:cNvPr id="246816" name="Rectangle 32"/>
            <p:cNvSpPr>
              <a:spLocks noChangeArrowheads="1"/>
            </p:cNvSpPr>
            <p:nvPr/>
          </p:nvSpPr>
          <p:spPr bwMode="auto">
            <a:xfrm>
              <a:off x="859341" y="4571538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남동생</a:t>
              </a:r>
            </a:p>
          </p:txBody>
        </p:sp>
        <p:sp>
          <p:nvSpPr>
            <p:cNvPr id="246817" name="Rectangle 33"/>
            <p:cNvSpPr>
              <a:spLocks noChangeArrowheads="1"/>
            </p:cNvSpPr>
            <p:nvPr/>
          </p:nvSpPr>
          <p:spPr bwMode="auto">
            <a:xfrm>
              <a:off x="642910" y="216497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가족사항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4843351" y="2164979"/>
            <a:ext cx="3686289" cy="2705891"/>
            <a:chOff x="4843351" y="2164979"/>
            <a:chExt cx="3686289" cy="2705891"/>
          </a:xfrm>
        </p:grpSpPr>
        <p:sp>
          <p:nvSpPr>
            <p:cNvPr id="246818" name="Rectangle 34"/>
            <p:cNvSpPr>
              <a:spLocks noChangeArrowheads="1"/>
            </p:cNvSpPr>
            <p:nvPr/>
          </p:nvSpPr>
          <p:spPr bwMode="auto">
            <a:xfrm>
              <a:off x="4843351" y="216497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주거사항</a:t>
              </a:r>
            </a:p>
          </p:txBody>
        </p:sp>
        <p:sp>
          <p:nvSpPr>
            <p:cNvPr id="35" name="AutoShape 29"/>
            <p:cNvSpPr>
              <a:spLocks noChangeArrowheads="1"/>
            </p:cNvSpPr>
            <p:nvPr/>
          </p:nvSpPr>
          <p:spPr bwMode="auto">
            <a:xfrm>
              <a:off x="4929190" y="2675357"/>
              <a:ext cx="3600450" cy="2195513"/>
            </a:xfrm>
            <a:prstGeom prst="roundRect">
              <a:avLst>
                <a:gd name="adj" fmla="val 4894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6" name="AutoShape 30"/>
            <p:cNvSpPr>
              <a:spLocks noChangeArrowheads="1"/>
            </p:cNvSpPr>
            <p:nvPr/>
          </p:nvSpPr>
          <p:spPr bwMode="auto">
            <a:xfrm>
              <a:off x="4995865" y="2767432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37" name="AutoShape 31"/>
            <p:cNvSpPr>
              <a:spLocks noChangeArrowheads="1"/>
            </p:cNvSpPr>
            <p:nvPr/>
          </p:nvSpPr>
          <p:spPr bwMode="auto">
            <a:xfrm>
              <a:off x="6148390" y="2767432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38" name="AutoShape 32"/>
            <p:cNvSpPr>
              <a:spLocks noChangeArrowheads="1"/>
            </p:cNvSpPr>
            <p:nvPr/>
          </p:nvSpPr>
          <p:spPr bwMode="auto">
            <a:xfrm>
              <a:off x="4995865" y="3462757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39" name="AutoShape 33"/>
            <p:cNvSpPr>
              <a:spLocks noChangeArrowheads="1"/>
            </p:cNvSpPr>
            <p:nvPr/>
          </p:nvSpPr>
          <p:spPr bwMode="auto">
            <a:xfrm>
              <a:off x="6148390" y="3462757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40" name="AutoShape 34"/>
            <p:cNvSpPr>
              <a:spLocks noChangeArrowheads="1"/>
            </p:cNvSpPr>
            <p:nvPr/>
          </p:nvSpPr>
          <p:spPr bwMode="auto">
            <a:xfrm>
              <a:off x="4995865" y="4164432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6148390" y="4164432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42" name="AutoShape 32"/>
            <p:cNvSpPr>
              <a:spLocks noChangeArrowheads="1"/>
            </p:cNvSpPr>
            <p:nvPr/>
          </p:nvSpPr>
          <p:spPr bwMode="auto">
            <a:xfrm>
              <a:off x="4995865" y="3472277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14348" y="2132856"/>
            <a:ext cx="7786741" cy="1009501"/>
            <a:chOff x="714348" y="2132856"/>
            <a:chExt cx="7786741" cy="1009501"/>
          </a:xfrm>
        </p:grpSpPr>
        <p:sp>
          <p:nvSpPr>
            <p:cNvPr id="28" name="오각형 27"/>
            <p:cNvSpPr/>
            <p:nvPr/>
          </p:nvSpPr>
          <p:spPr>
            <a:xfrm flipH="1">
              <a:off x="1446427" y="2132856"/>
              <a:ext cx="7054662" cy="100950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오각형 28"/>
            <p:cNvSpPr/>
            <p:nvPr/>
          </p:nvSpPr>
          <p:spPr>
            <a:xfrm>
              <a:off x="714348" y="2132856"/>
              <a:ext cx="1800895" cy="1009501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>
              <a:off x="2643174" y="2529577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785786" y="2499415"/>
              <a:ext cx="1368332" cy="230465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714348" y="3499547"/>
            <a:ext cx="7786741" cy="1009501"/>
            <a:chOff x="714348" y="3499547"/>
            <a:chExt cx="7786741" cy="1009501"/>
          </a:xfrm>
        </p:grpSpPr>
        <p:sp>
          <p:nvSpPr>
            <p:cNvPr id="32" name="오각형 31"/>
            <p:cNvSpPr/>
            <p:nvPr/>
          </p:nvSpPr>
          <p:spPr>
            <a:xfrm flipH="1">
              <a:off x="1446427" y="3499547"/>
              <a:ext cx="7054662" cy="100950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오각형 32"/>
            <p:cNvSpPr/>
            <p:nvPr/>
          </p:nvSpPr>
          <p:spPr>
            <a:xfrm>
              <a:off x="714348" y="3499547"/>
              <a:ext cx="1800895" cy="1009501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Text Box 17"/>
            <p:cNvSpPr txBox="1">
              <a:spLocks noChangeArrowheads="1"/>
            </p:cNvSpPr>
            <p:nvPr/>
          </p:nvSpPr>
          <p:spPr bwMode="auto">
            <a:xfrm>
              <a:off x="2643174" y="3896268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785786" y="3866106"/>
              <a:ext cx="1368332" cy="230465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14348" y="4847500"/>
            <a:ext cx="7786741" cy="1009501"/>
            <a:chOff x="714348" y="4847500"/>
            <a:chExt cx="7786741" cy="1009501"/>
          </a:xfrm>
        </p:grpSpPr>
        <p:sp>
          <p:nvSpPr>
            <p:cNvPr id="36" name="오각형 35"/>
            <p:cNvSpPr/>
            <p:nvPr/>
          </p:nvSpPr>
          <p:spPr>
            <a:xfrm flipH="1">
              <a:off x="1446427" y="4847500"/>
              <a:ext cx="7054662" cy="100950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오각형 36"/>
            <p:cNvSpPr/>
            <p:nvPr/>
          </p:nvSpPr>
          <p:spPr>
            <a:xfrm>
              <a:off x="714348" y="4847500"/>
              <a:ext cx="1800895" cy="1009501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2643174" y="5244221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785786" y="5214059"/>
              <a:ext cx="1368332" cy="230465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외국어 및 기타 자격사항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1132394" y="1844824"/>
            <a:ext cx="3855319" cy="4032448"/>
            <a:chOff x="1132394" y="1844824"/>
            <a:chExt cx="3855319" cy="4032448"/>
          </a:xfrm>
        </p:grpSpPr>
        <p:cxnSp>
          <p:nvCxnSpPr>
            <p:cNvPr id="25" name="직선 연결선 24"/>
            <p:cNvCxnSpPr>
              <a:endCxn id="27" idx="1"/>
            </p:cNvCxnSpPr>
            <p:nvPr/>
          </p:nvCxnSpPr>
          <p:spPr>
            <a:xfrm>
              <a:off x="2285984" y="2881227"/>
              <a:ext cx="231823" cy="131524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 flipH="1">
              <a:off x="3617557" y="2881227"/>
              <a:ext cx="276195" cy="130805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도넛 26"/>
            <p:cNvSpPr/>
            <p:nvPr/>
          </p:nvSpPr>
          <p:spPr>
            <a:xfrm>
              <a:off x="2285984" y="2780928"/>
              <a:ext cx="1582988" cy="1582986"/>
            </a:xfrm>
            <a:prstGeom prst="donut">
              <a:avLst>
                <a:gd name="adj" fmla="val 10908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외국어</a:t>
              </a: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자격사항</a:t>
              </a:r>
            </a:p>
          </p:txBody>
        </p:sp>
        <p:sp>
          <p:nvSpPr>
            <p:cNvPr id="28" name="도넛 27"/>
            <p:cNvSpPr/>
            <p:nvPr/>
          </p:nvSpPr>
          <p:spPr>
            <a:xfrm>
              <a:off x="1132394" y="1844824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TOFEL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  <p:sp>
          <p:nvSpPr>
            <p:cNvPr id="29" name="도넛 28"/>
            <p:cNvSpPr/>
            <p:nvPr/>
          </p:nvSpPr>
          <p:spPr>
            <a:xfrm>
              <a:off x="3652302" y="1884437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TOEIC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  <p:cxnSp>
          <p:nvCxnSpPr>
            <p:cNvPr id="31" name="직선 연결선 30"/>
            <p:cNvCxnSpPr/>
            <p:nvPr/>
          </p:nvCxnSpPr>
          <p:spPr>
            <a:xfrm>
              <a:off x="3071802" y="4352564"/>
              <a:ext cx="0" cy="289222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도넛 31"/>
            <p:cNvSpPr/>
            <p:nvPr/>
          </p:nvSpPr>
          <p:spPr>
            <a:xfrm>
              <a:off x="2379333" y="4541862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TEPS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000760" y="3352432"/>
            <a:ext cx="2500330" cy="2143140"/>
            <a:chOff x="6000760" y="3352432"/>
            <a:chExt cx="2500330" cy="2143140"/>
          </a:xfrm>
        </p:grpSpPr>
        <p:sp>
          <p:nvSpPr>
            <p:cNvPr id="33" name="모서리가 둥근 직사각형 32"/>
            <p:cNvSpPr/>
            <p:nvPr/>
          </p:nvSpPr>
          <p:spPr>
            <a:xfrm>
              <a:off x="6000760" y="3352432"/>
              <a:ext cx="2500330" cy="2143140"/>
            </a:xfrm>
            <a:prstGeom prst="roundRect">
              <a:avLst>
                <a:gd name="adj" fmla="val 6889"/>
              </a:avLst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Text Box 12"/>
            <p:cNvSpPr txBox="1">
              <a:spLocks noChangeArrowheads="1"/>
            </p:cNvSpPr>
            <p:nvPr/>
          </p:nvSpPr>
          <p:spPr bwMode="auto">
            <a:xfrm>
              <a:off x="6887553" y="3495308"/>
              <a:ext cx="78764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accent1"/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5" name="Text Box 13"/>
            <p:cNvSpPr txBox="1">
              <a:spLocks noChangeArrowheads="1"/>
            </p:cNvSpPr>
            <p:nvPr/>
          </p:nvSpPr>
          <p:spPr bwMode="auto">
            <a:xfrm>
              <a:off x="6194194" y="3995374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6215074" y="3781060"/>
              <a:ext cx="2143140" cy="1588"/>
            </a:xfrm>
            <a:prstGeom prst="line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 Box 13"/>
            <p:cNvSpPr txBox="1">
              <a:spLocks noChangeArrowheads="1"/>
            </p:cNvSpPr>
            <p:nvPr/>
          </p:nvSpPr>
          <p:spPr bwMode="auto">
            <a:xfrm>
              <a:off x="6194194" y="4495440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>
              <a:off x="6194194" y="4995506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경력 및 병역사항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1015263" y="1772816"/>
            <a:ext cx="7460385" cy="1343486"/>
            <a:chOff x="1015263" y="1772816"/>
            <a:chExt cx="7460385" cy="1343486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1789857" y="1947490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1878096" y="2024696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8" name="타원 17"/>
            <p:cNvSpPr/>
            <p:nvPr/>
          </p:nvSpPr>
          <p:spPr>
            <a:xfrm>
              <a:off x="1015263" y="1772816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19" name="도넛 18"/>
            <p:cNvSpPr/>
            <p:nvPr/>
          </p:nvSpPr>
          <p:spPr>
            <a:xfrm>
              <a:off x="1102882" y="1860435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29" name="Text Box 11"/>
            <p:cNvSpPr txBox="1">
              <a:spLocks noChangeArrowheads="1"/>
            </p:cNvSpPr>
            <p:nvPr/>
          </p:nvSpPr>
          <p:spPr bwMode="auto">
            <a:xfrm>
              <a:off x="2500298" y="2312686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015263" y="3201576"/>
            <a:ext cx="7025428" cy="1343486"/>
            <a:chOff x="1015263" y="3201576"/>
            <a:chExt cx="7025428" cy="1343486"/>
          </a:xfrm>
        </p:grpSpPr>
        <p:sp>
          <p:nvSpPr>
            <p:cNvPr id="24" name="모서리가 둥근 직사각형 23"/>
            <p:cNvSpPr/>
            <p:nvPr/>
          </p:nvSpPr>
          <p:spPr>
            <a:xfrm flipH="1">
              <a:off x="1015263" y="3376250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5" name="모서리가 둥근 직사각형 24"/>
            <p:cNvSpPr/>
            <p:nvPr/>
          </p:nvSpPr>
          <p:spPr>
            <a:xfrm flipH="1">
              <a:off x="1103503" y="3453456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6" name="타원 25"/>
            <p:cNvSpPr/>
            <p:nvPr/>
          </p:nvSpPr>
          <p:spPr>
            <a:xfrm flipH="1">
              <a:off x="6697205" y="3201576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27" name="도넛 26"/>
            <p:cNvSpPr/>
            <p:nvPr/>
          </p:nvSpPr>
          <p:spPr>
            <a:xfrm flipH="1">
              <a:off x="6784824" y="3289195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>
              <a:off x="1214414" y="3741446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1015263" y="4683976"/>
            <a:ext cx="7460385" cy="1343486"/>
            <a:chOff x="1015263" y="4683976"/>
            <a:chExt cx="7460385" cy="1343486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1789857" y="4858650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1878096" y="4935856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.</a:t>
              </a: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2" name="타원 21"/>
            <p:cNvSpPr/>
            <p:nvPr/>
          </p:nvSpPr>
          <p:spPr>
            <a:xfrm>
              <a:off x="1015263" y="4683976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병역사항</a:t>
              </a:r>
            </a:p>
          </p:txBody>
        </p:sp>
        <p:sp>
          <p:nvSpPr>
            <p:cNvPr id="23" name="도넛 22"/>
            <p:cNvSpPr/>
            <p:nvPr/>
          </p:nvSpPr>
          <p:spPr>
            <a:xfrm>
              <a:off x="1102882" y="4771595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32" name="Text Box 11"/>
            <p:cNvSpPr txBox="1">
              <a:spLocks noChangeArrowheads="1"/>
            </p:cNvSpPr>
            <p:nvPr/>
          </p:nvSpPr>
          <p:spPr bwMode="auto">
            <a:xfrm>
              <a:off x="2500298" y="5241644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갈매기형 수장 17"/>
          <p:cNvSpPr/>
          <p:nvPr/>
        </p:nvSpPr>
        <p:spPr bwMode="auto">
          <a:xfrm rot="10800000">
            <a:off x="3195783" y="1967974"/>
            <a:ext cx="551102" cy="70527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514041" y="2120560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4182354" y="2133079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성장배경</a:t>
            </a:r>
          </a:p>
        </p:txBody>
      </p:sp>
      <p:sp>
        <p:nvSpPr>
          <p:cNvPr id="21" name="TextBox 18"/>
          <p:cNvSpPr txBox="1">
            <a:spLocks noChangeArrowheads="1"/>
          </p:cNvSpPr>
          <p:nvPr/>
        </p:nvSpPr>
        <p:spPr bwMode="auto">
          <a:xfrm>
            <a:off x="3643306" y="992343"/>
            <a:ext cx="191590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/>
                </a:solidFill>
                <a:latin typeface="+mn-ea"/>
              </a:rPr>
              <a:t>자기소개서</a:t>
            </a: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3514041" y="300354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4182354" y="3018934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학교생활</a:t>
            </a:r>
          </a:p>
        </p:txBody>
      </p:sp>
      <p:sp>
        <p:nvSpPr>
          <p:cNvPr id="24" name="갈매기형 수장 23"/>
          <p:cNvSpPr/>
          <p:nvPr/>
        </p:nvSpPr>
        <p:spPr bwMode="auto">
          <a:xfrm rot="10800000">
            <a:off x="3195783" y="2835572"/>
            <a:ext cx="551102" cy="705278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3514041" y="387114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4182354" y="3886532"/>
            <a:ext cx="2175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해외연수 및 해외여행</a:t>
            </a:r>
          </a:p>
        </p:txBody>
      </p:sp>
      <p:sp>
        <p:nvSpPr>
          <p:cNvPr id="28" name="갈매기형 수장 27"/>
          <p:cNvSpPr/>
          <p:nvPr/>
        </p:nvSpPr>
        <p:spPr bwMode="auto">
          <a:xfrm rot="10800000">
            <a:off x="3195783" y="3703170"/>
            <a:ext cx="551102" cy="705278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3514041" y="473874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4182354" y="4754130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교외활동 내역</a:t>
            </a:r>
          </a:p>
        </p:txBody>
      </p:sp>
      <p:sp>
        <p:nvSpPr>
          <p:cNvPr id="31" name="갈매기형 수장 30"/>
          <p:cNvSpPr/>
          <p:nvPr/>
        </p:nvSpPr>
        <p:spPr bwMode="auto">
          <a:xfrm rot="10800000">
            <a:off x="3195783" y="4570768"/>
            <a:ext cx="551102" cy="705278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3514041" y="560633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4182354" y="5621728"/>
            <a:ext cx="18373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지원 동기 및 포부</a:t>
            </a:r>
          </a:p>
        </p:txBody>
      </p:sp>
      <p:sp>
        <p:nvSpPr>
          <p:cNvPr id="35" name="갈매기형 수장 34"/>
          <p:cNvSpPr/>
          <p:nvPr/>
        </p:nvSpPr>
        <p:spPr bwMode="auto">
          <a:xfrm rot="10800000">
            <a:off x="3195783" y="5438366"/>
            <a:ext cx="551102" cy="70527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성장배경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35266" y="2276872"/>
            <a:ext cx="8313198" cy="5586390"/>
            <a:chOff x="435266" y="2276872"/>
            <a:chExt cx="8313198" cy="5586390"/>
          </a:xfrm>
        </p:grpSpPr>
        <p:cxnSp>
          <p:nvCxnSpPr>
            <p:cNvPr id="83" name="직선 연결선 82"/>
            <p:cNvCxnSpPr/>
            <p:nvPr/>
          </p:nvCxnSpPr>
          <p:spPr>
            <a:xfrm rot="16200000" flipV="1">
              <a:off x="2444811" y="2839096"/>
              <a:ext cx="857257" cy="4471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59" name="그룹 58"/>
            <p:cNvGrpSpPr/>
            <p:nvPr/>
          </p:nvGrpSpPr>
          <p:grpSpPr>
            <a:xfrm flipV="1">
              <a:off x="2792720" y="4262862"/>
              <a:ext cx="3600400" cy="3600400"/>
              <a:chOff x="3527464" y="250850"/>
              <a:chExt cx="3600400" cy="3600400"/>
            </a:xfrm>
          </p:grpSpPr>
          <p:sp>
            <p:nvSpPr>
              <p:cNvPr id="60" name="막힌 원호 59"/>
              <p:cNvSpPr/>
              <p:nvPr/>
            </p:nvSpPr>
            <p:spPr>
              <a:xfrm rot="10800000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막힌 원호 60"/>
              <p:cNvSpPr/>
              <p:nvPr/>
            </p:nvSpPr>
            <p:spPr>
              <a:xfrm rot="19102613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막힌 원호 61"/>
              <p:cNvSpPr/>
              <p:nvPr/>
            </p:nvSpPr>
            <p:spPr>
              <a:xfrm rot="16371034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막힌 원호 62"/>
              <p:cNvSpPr/>
              <p:nvPr/>
            </p:nvSpPr>
            <p:spPr>
              <a:xfrm rot="13573689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4" name="직사각형 63"/>
            <p:cNvSpPr/>
            <p:nvPr/>
          </p:nvSpPr>
          <p:spPr>
            <a:xfrm>
              <a:off x="3021070" y="5491582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schemeClr val="bg1"/>
                  </a:solidFill>
                </a:rPr>
                <a:t>제 목</a:t>
              </a: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3806888" y="4634326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878458" y="4634326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592838" y="5491582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schemeClr val="bg1"/>
                  </a:solidFill>
                </a:rPr>
                <a:t>제 목</a:t>
              </a: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1909074" y="2276872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69" name="도넛 26"/>
            <p:cNvSpPr/>
            <p:nvPr/>
          </p:nvSpPr>
          <p:spPr>
            <a:xfrm>
              <a:off x="1529824" y="3002722"/>
              <a:ext cx="6120680" cy="3060340"/>
            </a:xfrm>
            <a:custGeom>
              <a:avLst/>
              <a:gdLst/>
              <a:ahLst/>
              <a:cxnLst/>
              <a:rect l="l" t="t" r="r" b="b"/>
              <a:pathLst>
                <a:path w="6120680" h="3060340">
                  <a:moveTo>
                    <a:pt x="3060340" y="0"/>
                  </a:moveTo>
                  <a:cubicBezTo>
                    <a:pt x="4750519" y="0"/>
                    <a:pt x="6120680" y="1370161"/>
                    <a:pt x="6120680" y="3060340"/>
                  </a:cubicBezTo>
                  <a:lnTo>
                    <a:pt x="5999552" y="3060340"/>
                  </a:lnTo>
                  <a:cubicBezTo>
                    <a:pt x="5999552" y="1437058"/>
                    <a:pt x="4683622" y="121128"/>
                    <a:pt x="3060340" y="121128"/>
                  </a:cubicBezTo>
                  <a:cubicBezTo>
                    <a:pt x="1437058" y="121128"/>
                    <a:pt x="121128" y="1437058"/>
                    <a:pt x="121128" y="3060340"/>
                  </a:cubicBezTo>
                  <a:lnTo>
                    <a:pt x="0" y="3060340"/>
                  </a:lnTo>
                  <a:cubicBezTo>
                    <a:pt x="0" y="1370161"/>
                    <a:pt x="1370161" y="0"/>
                    <a:pt x="306034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타원 71"/>
            <p:cNvSpPr/>
            <p:nvPr/>
          </p:nvSpPr>
          <p:spPr>
            <a:xfrm flipV="1">
              <a:off x="2989021" y="3365173"/>
              <a:ext cx="216024" cy="21602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435266" y="4205698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cxnSp>
          <p:nvCxnSpPr>
            <p:cNvPr id="87" name="직선 연결선 86"/>
            <p:cNvCxnSpPr/>
            <p:nvPr/>
          </p:nvCxnSpPr>
          <p:spPr>
            <a:xfrm rot="5400000" flipH="1" flipV="1">
              <a:off x="5977987" y="2890370"/>
              <a:ext cx="762747" cy="2962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 rot="16200000" flipV="1">
              <a:off x="1033497" y="4661053"/>
              <a:ext cx="837012" cy="5382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 rot="10800000" flipH="1">
              <a:off x="7507629" y="4491450"/>
              <a:ext cx="406575" cy="8419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2" name="직사각형 91"/>
            <p:cNvSpPr/>
            <p:nvPr/>
          </p:nvSpPr>
          <p:spPr>
            <a:xfrm>
              <a:off x="5864554" y="2276872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7364752" y="4205698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94" name="타원 93"/>
            <p:cNvSpPr/>
            <p:nvPr/>
          </p:nvSpPr>
          <p:spPr>
            <a:xfrm flipV="1">
              <a:off x="1584865" y="5225388"/>
              <a:ext cx="216024" cy="21602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 flipV="1">
              <a:off x="7386805" y="5225388"/>
              <a:ext cx="216024" cy="21602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 flipV="1">
              <a:off x="6049361" y="3418170"/>
              <a:ext cx="216024" cy="21602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642911" y="2132856"/>
            <a:ext cx="7786741" cy="1009501"/>
            <a:chOff x="642911" y="2132856"/>
            <a:chExt cx="7786741" cy="1009501"/>
          </a:xfrm>
        </p:grpSpPr>
        <p:sp>
          <p:nvSpPr>
            <p:cNvPr id="20" name="오각형 19"/>
            <p:cNvSpPr/>
            <p:nvPr/>
          </p:nvSpPr>
          <p:spPr>
            <a:xfrm flipH="1">
              <a:off x="1374990" y="2132856"/>
              <a:ext cx="7054662" cy="100950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오각형 20"/>
            <p:cNvSpPr/>
            <p:nvPr/>
          </p:nvSpPr>
          <p:spPr>
            <a:xfrm>
              <a:off x="642911" y="2132856"/>
              <a:ext cx="1800895" cy="1009501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Text Box 17"/>
            <p:cNvSpPr txBox="1">
              <a:spLocks noChangeArrowheads="1"/>
            </p:cNvSpPr>
            <p:nvPr/>
          </p:nvSpPr>
          <p:spPr bwMode="auto">
            <a:xfrm>
              <a:off x="2571737" y="2529577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714349" y="2499415"/>
              <a:ext cx="1368332" cy="230465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bg1"/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642911" y="3499547"/>
            <a:ext cx="7786741" cy="1009501"/>
            <a:chOff x="642911" y="3499547"/>
            <a:chExt cx="7786741" cy="1009501"/>
          </a:xfrm>
        </p:grpSpPr>
        <p:sp>
          <p:nvSpPr>
            <p:cNvPr id="24" name="오각형 23"/>
            <p:cNvSpPr/>
            <p:nvPr/>
          </p:nvSpPr>
          <p:spPr>
            <a:xfrm flipH="1">
              <a:off x="1374990" y="3499547"/>
              <a:ext cx="7054662" cy="100950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오각형 24"/>
            <p:cNvSpPr/>
            <p:nvPr/>
          </p:nvSpPr>
          <p:spPr>
            <a:xfrm>
              <a:off x="642911" y="3499547"/>
              <a:ext cx="1800895" cy="1009501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2571737" y="3896268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714349" y="3866106"/>
              <a:ext cx="1368332" cy="230465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bg1"/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42911" y="4847500"/>
            <a:ext cx="7786741" cy="1009501"/>
            <a:chOff x="642911" y="4847500"/>
            <a:chExt cx="7786741" cy="1009501"/>
          </a:xfrm>
        </p:grpSpPr>
        <p:sp>
          <p:nvSpPr>
            <p:cNvPr id="28" name="오각형 27"/>
            <p:cNvSpPr/>
            <p:nvPr/>
          </p:nvSpPr>
          <p:spPr>
            <a:xfrm flipH="1">
              <a:off x="1374990" y="4847500"/>
              <a:ext cx="7054662" cy="100950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오각형 28"/>
            <p:cNvSpPr/>
            <p:nvPr/>
          </p:nvSpPr>
          <p:spPr>
            <a:xfrm>
              <a:off x="642911" y="4847500"/>
              <a:ext cx="1800895" cy="1009501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>
              <a:off x="2571737" y="5244221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714349" y="5214059"/>
              <a:ext cx="1368332" cy="230465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bg1"/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1015263" y="1817560"/>
            <a:ext cx="7460385" cy="1343486"/>
            <a:chOff x="1015263" y="1817560"/>
            <a:chExt cx="7460385" cy="1343486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1789857" y="199223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1878096" y="206944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0" name="타원 19"/>
            <p:cNvSpPr/>
            <p:nvPr/>
          </p:nvSpPr>
          <p:spPr>
            <a:xfrm>
              <a:off x="1015263" y="181756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해외연수</a:t>
              </a:r>
            </a:p>
          </p:txBody>
        </p:sp>
        <p:sp>
          <p:nvSpPr>
            <p:cNvPr id="21" name="도넛 20"/>
            <p:cNvSpPr/>
            <p:nvPr/>
          </p:nvSpPr>
          <p:spPr>
            <a:xfrm>
              <a:off x="1102882" y="190517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4" name="Text Box 11"/>
            <p:cNvSpPr txBox="1">
              <a:spLocks noChangeArrowheads="1"/>
            </p:cNvSpPr>
            <p:nvPr/>
          </p:nvSpPr>
          <p:spPr bwMode="auto">
            <a:xfrm>
              <a:off x="2500298" y="235743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1015263" y="3246320"/>
            <a:ext cx="7025428" cy="1343486"/>
            <a:chOff x="1015263" y="3246320"/>
            <a:chExt cx="7025428" cy="1343486"/>
          </a:xfrm>
        </p:grpSpPr>
        <p:sp>
          <p:nvSpPr>
            <p:cNvPr id="39" name="모서리가 둥근 직사각형 38"/>
            <p:cNvSpPr/>
            <p:nvPr/>
          </p:nvSpPr>
          <p:spPr>
            <a:xfrm flipH="1">
              <a:off x="1015263" y="342099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0" name="모서리가 둥근 직사각형 39"/>
            <p:cNvSpPr/>
            <p:nvPr/>
          </p:nvSpPr>
          <p:spPr>
            <a:xfrm flipH="1">
              <a:off x="1103503" y="349820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41" name="타원 40"/>
            <p:cNvSpPr/>
            <p:nvPr/>
          </p:nvSpPr>
          <p:spPr>
            <a:xfrm flipH="1">
              <a:off x="6697205" y="324632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해외여행</a:t>
              </a:r>
            </a:p>
          </p:txBody>
        </p:sp>
        <p:sp>
          <p:nvSpPr>
            <p:cNvPr id="42" name="도넛 41"/>
            <p:cNvSpPr/>
            <p:nvPr/>
          </p:nvSpPr>
          <p:spPr>
            <a:xfrm flipH="1">
              <a:off x="6784824" y="333393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6" name="Text Box 11"/>
            <p:cNvSpPr txBox="1">
              <a:spLocks noChangeArrowheads="1"/>
            </p:cNvSpPr>
            <p:nvPr/>
          </p:nvSpPr>
          <p:spPr bwMode="auto">
            <a:xfrm>
              <a:off x="1214414" y="378619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015263" y="4728720"/>
            <a:ext cx="7460385" cy="1343486"/>
            <a:chOff x="1015263" y="4728720"/>
            <a:chExt cx="7460385" cy="1343486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1789857" y="490339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1878096" y="498060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.</a:t>
              </a: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9" name="타원 28"/>
            <p:cNvSpPr/>
            <p:nvPr/>
          </p:nvSpPr>
          <p:spPr>
            <a:xfrm>
              <a:off x="1015263" y="472872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해외여행</a:t>
              </a:r>
            </a:p>
          </p:txBody>
        </p:sp>
        <p:sp>
          <p:nvSpPr>
            <p:cNvPr id="30" name="도넛 29"/>
            <p:cNvSpPr/>
            <p:nvPr/>
          </p:nvSpPr>
          <p:spPr>
            <a:xfrm>
              <a:off x="1102882" y="481633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7" name="Text Box 11"/>
            <p:cNvSpPr txBox="1">
              <a:spLocks noChangeArrowheads="1"/>
            </p:cNvSpPr>
            <p:nvPr/>
          </p:nvSpPr>
          <p:spPr bwMode="auto">
            <a:xfrm>
              <a:off x="2500298" y="5286388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교외활동 내역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1323659" y="1714489"/>
            <a:ext cx="6416693" cy="1989160"/>
            <a:chOff x="1323659" y="1714489"/>
            <a:chExt cx="6416693" cy="1989160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855472" y="1714489"/>
              <a:ext cx="5884880" cy="19891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1345884" y="2195529"/>
              <a:ext cx="981075" cy="98107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1323659" y="2571607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15" name="Text Box 24"/>
            <p:cNvSpPr txBox="1">
              <a:spLocks noChangeArrowheads="1"/>
            </p:cNvSpPr>
            <p:nvPr/>
          </p:nvSpPr>
          <p:spPr bwMode="auto">
            <a:xfrm>
              <a:off x="2431734" y="2579544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323659" y="4071942"/>
            <a:ext cx="6416693" cy="1989160"/>
            <a:chOff x="1323659" y="4071942"/>
            <a:chExt cx="6416693" cy="1989160"/>
          </a:xfrm>
        </p:grpSpPr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855472" y="4071942"/>
              <a:ext cx="5884880" cy="19891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1345884" y="4552982"/>
              <a:ext cx="981075" cy="98107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1323659" y="4929060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19" name="Text Box 24"/>
            <p:cNvSpPr txBox="1">
              <a:spLocks noChangeArrowheads="1"/>
            </p:cNvSpPr>
            <p:nvPr/>
          </p:nvSpPr>
          <p:spPr bwMode="auto">
            <a:xfrm>
              <a:off x="2431734" y="4936997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지원동기 및 포부</a:t>
            </a:r>
          </a:p>
        </p:txBody>
      </p:sp>
      <p:sp>
        <p:nvSpPr>
          <p:cNvPr id="18" name="도넛 17"/>
          <p:cNvSpPr/>
          <p:nvPr/>
        </p:nvSpPr>
        <p:spPr>
          <a:xfrm>
            <a:off x="1169541" y="2854324"/>
            <a:ext cx="1871514" cy="1871512"/>
          </a:xfrm>
          <a:prstGeom prst="donut">
            <a:avLst>
              <a:gd name="adj" fmla="val 8951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포부를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입력해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주십시오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4903366" y="1497420"/>
            <a:ext cx="2832228" cy="4595876"/>
            <a:chOff x="4903366" y="1497420"/>
            <a:chExt cx="2832228" cy="4595876"/>
          </a:xfrm>
        </p:grpSpPr>
        <p:cxnSp>
          <p:nvCxnSpPr>
            <p:cNvPr id="15" name="직선 연결선 14"/>
            <p:cNvCxnSpPr/>
            <p:nvPr/>
          </p:nvCxnSpPr>
          <p:spPr>
            <a:xfrm>
              <a:off x="6137034" y="2779012"/>
              <a:ext cx="385500" cy="424551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H="1">
              <a:off x="6238024" y="4301285"/>
              <a:ext cx="284510" cy="424551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도넛 20"/>
            <p:cNvSpPr/>
            <p:nvPr/>
          </p:nvSpPr>
          <p:spPr>
            <a:xfrm>
              <a:off x="4903366" y="1497420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도넛 24"/>
            <p:cNvSpPr/>
            <p:nvPr/>
          </p:nvSpPr>
          <p:spPr>
            <a:xfrm>
              <a:off x="6150027" y="2997050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도넛 28"/>
            <p:cNvSpPr/>
            <p:nvPr/>
          </p:nvSpPr>
          <p:spPr>
            <a:xfrm>
              <a:off x="4903366" y="4507731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3" name="오른쪽 화살표 32"/>
          <p:cNvSpPr/>
          <p:nvPr/>
        </p:nvSpPr>
        <p:spPr>
          <a:xfrm flipH="1">
            <a:off x="3643306" y="3592966"/>
            <a:ext cx="857256" cy="500066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프린트용 속지</a:t>
            </a:r>
          </a:p>
        </p:txBody>
      </p:sp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제목을 입력하십시오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THANK</a:t>
            </a:r>
            <a:br>
              <a:rPr lang="en-US" altLang="ko-KR" dirty="0"/>
            </a:br>
            <a:r>
              <a:rPr lang="en-US" altLang="ko-KR" dirty="0"/>
              <a:t>YOU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9937</TotalTime>
  <Words>266</Words>
  <Application>Microsoft Office PowerPoint</Application>
  <PresentationFormat>화면 슬라이드 쇼(4:3)</PresentationFormat>
  <Paragraphs>150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Arial</vt:lpstr>
      <vt:lpstr>굴림체</vt:lpstr>
      <vt:lpstr>HY견고딕</vt:lpstr>
      <vt:lpstr>맑은 고딕</vt:lpstr>
      <vt:lpstr>Office 테마</vt:lpstr>
      <vt:lpstr>이력서 및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 내역</vt:lpstr>
      <vt:lpstr>지원동기 및 포부</vt:lpstr>
      <vt:lpstr>제목을 입력하십시오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779</cp:revision>
  <dcterms:created xsi:type="dcterms:W3CDTF">2010-02-01T08:03:16Z</dcterms:created>
  <dcterms:modified xsi:type="dcterms:W3CDTF">2017-02-09T07:59:22Z</dcterms:modified>
</cp:coreProperties>
</file>