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93" r:id="rId2"/>
    <p:sldId id="259" r:id="rId3"/>
    <p:sldId id="321" r:id="rId4"/>
    <p:sldId id="323" r:id="rId5"/>
    <p:sldId id="324" r:id="rId6"/>
    <p:sldId id="322" r:id="rId7"/>
    <p:sldId id="326" r:id="rId8"/>
    <p:sldId id="327" r:id="rId9"/>
    <p:sldId id="328" r:id="rId10"/>
    <p:sldId id="297" r:id="rId11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14"/>
    </p:embeddedFont>
    <p:embeddedFont>
      <p:font typeface="맑은 고딕" panose="020B0503020000020004" pitchFamily="50" charset="-127"/>
      <p:regular r:id="rId15"/>
      <p:bold r:id="rId16"/>
    </p:embeddedFont>
    <p:embeddedFont>
      <p:font typeface="HY헤드라인M" panose="02030600000101010101" pitchFamily="18" charset="-127"/>
      <p:regular r:id="rId17"/>
    </p:embeddedFont>
    <p:embeddedFont>
      <p:font typeface="HY울릉도M" panose="02030600000101010101" pitchFamily="18" charset="-127"/>
      <p:regular r:id="rId1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7538"/>
    <a:srgbClr val="592A34"/>
    <a:srgbClr val="DBAFB8"/>
    <a:srgbClr val="B35669"/>
    <a:srgbClr val="FDE7FC"/>
    <a:srgbClr val="944657"/>
    <a:srgbClr val="C00000"/>
    <a:srgbClr val="2D2F2D"/>
    <a:srgbClr val="F6882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94767" autoAdjust="0"/>
  </p:normalViewPr>
  <p:slideViewPr>
    <p:cSldViewPr>
      <p:cViewPr varScale="1">
        <p:scale>
          <a:sx n="114" d="100"/>
          <a:sy n="114" d="100"/>
        </p:scale>
        <p:origin x="184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8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9536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07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131840" y="2998112"/>
            <a:ext cx="5184576" cy="430887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1800" b="0" kern="1200" dirty="0">
                <a:solidFill>
                  <a:schemeClr val="bg1">
                    <a:lumMod val="65000"/>
                  </a:schemeClr>
                </a:solidFill>
                <a:latin typeface="HY울릉도M" charset="-127"/>
                <a:ea typeface="HY울릉도M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3131840" y="1484784"/>
            <a:ext cx="5148572" cy="1512168"/>
          </a:xfr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4300" b="0" kern="1200" dirty="0">
                <a:solidFill>
                  <a:srgbClr val="3C4F8C"/>
                </a:solidFill>
                <a:effectLst/>
                <a:latin typeface="HY울릉도M" charset="-127"/>
                <a:ea typeface="HY울릉도M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2636912"/>
            <a:ext cx="7772400" cy="1362075"/>
          </a:xfrm>
        </p:spPr>
        <p:txBody>
          <a:bodyPr anchor="ctr"/>
          <a:lstStyle>
            <a:lvl1pPr algn="ctr">
              <a:defRPr sz="4000" b="0" cap="all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17-속지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39804"/>
            <a:ext cx="7661196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rgbClr val="3C4F8C"/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395536" y="1268760"/>
            <a:ext cx="8402525" cy="4881686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17-속지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2"/>
          <p:cNvSpPr>
            <a:spLocks noGrp="1"/>
          </p:cNvSpPr>
          <p:nvPr>
            <p:ph idx="1"/>
          </p:nvPr>
        </p:nvSpPr>
        <p:spPr>
          <a:xfrm>
            <a:off x="395536" y="1268760"/>
            <a:ext cx="8402525" cy="4881686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395536" y="39804"/>
            <a:ext cx="7661196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rgbClr val="3C4F8C"/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2555776" y="1700808"/>
            <a:ext cx="6336704" cy="237626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000" b="0" kern="1200" dirty="0">
                <a:solidFill>
                  <a:srgbClr val="3C4F8C"/>
                </a:solidFill>
                <a:effectLst/>
                <a:latin typeface="HY울릉도M" charset="-127"/>
                <a:ea typeface="HY울릉도M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3088" y="908720"/>
            <a:ext cx="849312" cy="466725"/>
          </a:xfrm>
          <a:prstGeom prst="rect">
            <a:avLst/>
          </a:prstGeom>
          <a:noFill/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/>
              <a:t>RESUME &amp; COVER LETTER</a:t>
            </a:r>
            <a:endParaRPr lang="en-US" altLang="ko-KR" dirty="0"/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>
                <a:solidFill>
                  <a:srgbClr val="6480CE"/>
                </a:solidFill>
              </a:rPr>
              <a:t>이력서 및</a:t>
            </a:r>
            <a:r>
              <a:rPr lang="en-US" altLang="ko-KR">
                <a:solidFill>
                  <a:srgbClr val="6480CE"/>
                </a:solidFill>
              </a:rPr>
              <a:t> </a:t>
            </a:r>
            <a:br>
              <a:rPr lang="en-US" altLang="ko-KR"/>
            </a:br>
            <a:r>
              <a:rPr lang="ko-KR" altLang="en-US"/>
              <a:t>자기소개서</a:t>
            </a: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4473392" y="3523074"/>
            <a:ext cx="382397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but also success vision through business consultation and 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the whole heart companionship.</a:t>
            </a:r>
            <a:endParaRPr kumimoji="1" lang="en-US" altLang="ko-KR" sz="1000" dirty="0">
              <a:solidFill>
                <a:schemeClr val="bg1">
                  <a:lumMod val="65000"/>
                </a:schemeClr>
              </a:solidFill>
              <a:latin typeface="Arial" pitchFamily="34" charset="0"/>
              <a:ea typeface="맑은 고딕" pitchFamily="50" charset="-127"/>
              <a:cs typeface="굴림" pitchFamily="50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300192" y="1124744"/>
            <a:ext cx="2191891" cy="5539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lang="en-US" altLang="ko-KR" sz="3000">
                <a:solidFill>
                  <a:srgbClr val="3C4F8C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Resume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4499992" y="3501008"/>
            <a:ext cx="3991639" cy="864096"/>
            <a:chOff x="4499992" y="3501008"/>
            <a:chExt cx="3991639" cy="864096"/>
          </a:xfrm>
        </p:grpSpPr>
        <p:sp>
          <p:nvSpPr>
            <p:cNvPr id="21" name="직각 삼각형 20"/>
            <p:cNvSpPr/>
            <p:nvPr/>
          </p:nvSpPr>
          <p:spPr>
            <a:xfrm rot="16200000">
              <a:off x="4499992" y="3501008"/>
              <a:ext cx="864096" cy="864096"/>
            </a:xfrm>
            <a:prstGeom prst="rtTriangle">
              <a:avLst/>
            </a:prstGeom>
            <a:solidFill>
              <a:srgbClr val="2E4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Text Box 5"/>
            <p:cNvSpPr txBox="1">
              <a:spLocks noChangeArrowheads="1"/>
            </p:cNvSpPr>
            <p:nvPr/>
          </p:nvSpPr>
          <p:spPr bwMode="auto">
            <a:xfrm>
              <a:off x="5538881" y="3817251"/>
              <a:ext cx="29527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Personal Data </a:t>
              </a:r>
            </a:p>
          </p:txBody>
        </p:sp>
        <p:sp>
          <p:nvSpPr>
            <p:cNvPr id="20" name="TextBox 13"/>
            <p:cNvSpPr txBox="1">
              <a:spLocks noChangeArrowheads="1"/>
            </p:cNvSpPr>
            <p:nvPr/>
          </p:nvSpPr>
          <p:spPr bwMode="auto">
            <a:xfrm>
              <a:off x="4836674" y="3809221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01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4499992" y="4389156"/>
            <a:ext cx="3991639" cy="864096"/>
            <a:chOff x="4499992" y="4389156"/>
            <a:chExt cx="3991639" cy="864096"/>
          </a:xfrm>
        </p:grpSpPr>
        <p:sp>
          <p:nvSpPr>
            <p:cNvPr id="26" name="직각 삼각형 25"/>
            <p:cNvSpPr/>
            <p:nvPr/>
          </p:nvSpPr>
          <p:spPr>
            <a:xfrm rot="16200000">
              <a:off x="4499992" y="4389156"/>
              <a:ext cx="864096" cy="864096"/>
            </a:xfrm>
            <a:prstGeom prst="rtTriangle">
              <a:avLst/>
            </a:prstGeom>
            <a:solidFill>
              <a:srgbClr val="779F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 Box 5"/>
            <p:cNvSpPr txBox="1">
              <a:spLocks noChangeArrowheads="1"/>
            </p:cNvSpPr>
            <p:nvPr/>
          </p:nvSpPr>
          <p:spPr bwMode="auto">
            <a:xfrm>
              <a:off x="5538881" y="4705399"/>
              <a:ext cx="29527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Additional Information</a:t>
              </a:r>
            </a:p>
          </p:txBody>
        </p:sp>
        <p:sp>
          <p:nvSpPr>
            <p:cNvPr id="35" name="TextBox 13"/>
            <p:cNvSpPr txBox="1">
              <a:spLocks noChangeArrowheads="1"/>
            </p:cNvSpPr>
            <p:nvPr/>
          </p:nvSpPr>
          <p:spPr bwMode="auto">
            <a:xfrm>
              <a:off x="4836674" y="4697369"/>
              <a:ext cx="559769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02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4499992" y="5277304"/>
            <a:ext cx="3991639" cy="864096"/>
            <a:chOff x="4499992" y="5277304"/>
            <a:chExt cx="3991639" cy="864096"/>
          </a:xfrm>
        </p:grpSpPr>
        <p:sp>
          <p:nvSpPr>
            <p:cNvPr id="23" name="직각 삼각형 22"/>
            <p:cNvSpPr/>
            <p:nvPr/>
          </p:nvSpPr>
          <p:spPr>
            <a:xfrm rot="16200000">
              <a:off x="4499992" y="5277304"/>
              <a:ext cx="864096" cy="864096"/>
            </a:xfrm>
            <a:prstGeom prst="rtTriangle">
              <a:avLst/>
            </a:prstGeom>
            <a:solidFill>
              <a:srgbClr val="4FC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Text Box 5"/>
            <p:cNvSpPr txBox="1">
              <a:spLocks noChangeArrowheads="1"/>
            </p:cNvSpPr>
            <p:nvPr/>
          </p:nvSpPr>
          <p:spPr bwMode="auto">
            <a:xfrm>
              <a:off x="5538881" y="5490525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Work experience</a:t>
              </a:r>
            </a:p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(employment)</a:t>
              </a:r>
            </a:p>
          </p:txBody>
        </p:sp>
        <p:sp>
          <p:nvSpPr>
            <p:cNvPr id="40" name="TextBox 13"/>
            <p:cNvSpPr txBox="1">
              <a:spLocks noChangeArrowheads="1"/>
            </p:cNvSpPr>
            <p:nvPr/>
          </p:nvSpPr>
          <p:spPr bwMode="auto">
            <a:xfrm>
              <a:off x="4836674" y="5585517"/>
              <a:ext cx="559769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03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Personal Data </a:t>
            </a:r>
            <a:endParaRPr lang="ko-KR" altLang="en-US" dirty="0"/>
          </a:p>
        </p:txBody>
      </p:sp>
      <p:grpSp>
        <p:nvGrpSpPr>
          <p:cNvPr id="46" name="그룹 45"/>
          <p:cNvGrpSpPr/>
          <p:nvPr/>
        </p:nvGrpSpPr>
        <p:grpSpPr>
          <a:xfrm>
            <a:off x="1896304" y="5113486"/>
            <a:ext cx="6780152" cy="604837"/>
            <a:chOff x="1896304" y="5113486"/>
            <a:chExt cx="6780152" cy="604837"/>
          </a:xfrm>
        </p:grpSpPr>
        <p:sp>
          <p:nvSpPr>
            <p:cNvPr id="6" name="AutoShape 3"/>
            <p:cNvSpPr>
              <a:spLocks noChangeArrowheads="1"/>
            </p:cNvSpPr>
            <p:nvPr/>
          </p:nvSpPr>
          <p:spPr bwMode="auto">
            <a:xfrm>
              <a:off x="1896304" y="5113486"/>
              <a:ext cx="1727200" cy="604837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0000. March ~ . 0000. February</a:t>
              </a:r>
            </a:p>
          </p:txBody>
        </p:sp>
        <p:sp>
          <p:nvSpPr>
            <p:cNvPr id="7" name="AutoShape 4"/>
            <p:cNvSpPr>
              <a:spLocks noChangeArrowheads="1"/>
            </p:cNvSpPr>
            <p:nvPr/>
          </p:nvSpPr>
          <p:spPr bwMode="auto">
            <a:xfrm>
              <a:off x="3696529" y="5113486"/>
              <a:ext cx="4979927" cy="604837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lIns="72000" rIns="72000" anchor="ctr" anchorCtr="1"/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Seoul university</a:t>
              </a:r>
            </a:p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degree received : Bachelor of Agriculture</a:t>
              </a: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1896304" y="5809438"/>
            <a:ext cx="6759607" cy="604838"/>
            <a:chOff x="1896304" y="5809438"/>
            <a:chExt cx="6759607" cy="604838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>
              <a:off x="1896304" y="5809438"/>
              <a:ext cx="1727200" cy="604838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0000. March ~ 0000. February</a:t>
              </a:r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3675984" y="5809438"/>
              <a:ext cx="4979927" cy="60483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lIns="72000" rIns="72000"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Graduated from Seoul High School</a:t>
              </a: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467544" y="5072222"/>
            <a:ext cx="1285884" cy="1381114"/>
            <a:chOff x="467544" y="5072222"/>
            <a:chExt cx="1285884" cy="1381114"/>
          </a:xfrm>
        </p:grpSpPr>
        <p:sp>
          <p:nvSpPr>
            <p:cNvPr id="5" name="모서리가 둥근 직사각형 4"/>
            <p:cNvSpPr/>
            <p:nvPr/>
          </p:nvSpPr>
          <p:spPr>
            <a:xfrm>
              <a:off x="467544" y="5072222"/>
              <a:ext cx="1285884" cy="1381114"/>
            </a:xfrm>
            <a:prstGeom prst="roundRect">
              <a:avLst/>
            </a:prstGeom>
            <a:solidFill>
              <a:srgbClr val="2E4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0" name="Rectangle 11"/>
            <p:cNvSpPr>
              <a:spLocks noChangeArrowheads="1"/>
            </p:cNvSpPr>
            <p:nvPr/>
          </p:nvSpPr>
          <p:spPr bwMode="auto">
            <a:xfrm rot="12095">
              <a:off x="673376" y="5572244"/>
              <a:ext cx="93647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Educational </a:t>
              </a:r>
            </a:p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history</a:t>
              </a: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1875685" y="1395561"/>
            <a:ext cx="6769100" cy="3382962"/>
            <a:chOff x="1979613" y="1214422"/>
            <a:chExt cx="6769100" cy="3382962"/>
          </a:xfrm>
        </p:grpSpPr>
        <p:sp>
          <p:nvSpPr>
            <p:cNvPr id="12" name="AutoShape 16"/>
            <p:cNvSpPr>
              <a:spLocks noChangeArrowheads="1"/>
            </p:cNvSpPr>
            <p:nvPr/>
          </p:nvSpPr>
          <p:spPr bwMode="auto">
            <a:xfrm>
              <a:off x="1979613" y="1214422"/>
              <a:ext cx="6769100" cy="3382962"/>
            </a:xfrm>
            <a:prstGeom prst="roundRect">
              <a:avLst>
                <a:gd name="adj" fmla="val 2755"/>
              </a:avLst>
            </a:prstGeom>
            <a:solidFill>
              <a:schemeClr val="accent1">
                <a:lumMod val="60000"/>
                <a:lumOff val="40000"/>
                <a:alpha val="52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3143240" y="1319183"/>
              <a:ext cx="2000264" cy="428628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모서리가 둥근 직사각형 13"/>
            <p:cNvSpPr/>
            <p:nvPr/>
          </p:nvSpPr>
          <p:spPr>
            <a:xfrm>
              <a:off x="5929322" y="1319183"/>
              <a:ext cx="2714644" cy="428628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5929322" y="1819249"/>
              <a:ext cx="2714644" cy="428628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3143240" y="2390753"/>
              <a:ext cx="5500726" cy="428628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3143240" y="2890819"/>
              <a:ext cx="5500726" cy="428628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3143240" y="3462323"/>
              <a:ext cx="1785950" cy="428628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3143240" y="4033827"/>
              <a:ext cx="1785950" cy="428628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모서리가 둥근 직사각형 19"/>
            <p:cNvSpPr/>
            <p:nvPr/>
          </p:nvSpPr>
          <p:spPr>
            <a:xfrm>
              <a:off x="5929322" y="3462323"/>
              <a:ext cx="2714644" cy="428628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모서리가 둥근 직사각형 20"/>
            <p:cNvSpPr/>
            <p:nvPr/>
          </p:nvSpPr>
          <p:spPr>
            <a:xfrm>
              <a:off x="5929322" y="4033827"/>
              <a:ext cx="2714644" cy="428628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Text Box 22"/>
            <p:cNvSpPr txBox="1">
              <a:spLocks noChangeArrowheads="1"/>
            </p:cNvSpPr>
            <p:nvPr/>
          </p:nvSpPr>
          <p:spPr bwMode="auto">
            <a:xfrm>
              <a:off x="5868988" y="1410387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 years-old</a:t>
              </a:r>
            </a:p>
          </p:txBody>
        </p:sp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5868988" y="1910453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0000-00-00</a:t>
              </a:r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3500430" y="2481957"/>
              <a:ext cx="281519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000-000,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Apt. 0000-00, 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/dong, </a:t>
              </a:r>
            </a:p>
          </p:txBody>
        </p:sp>
        <p:sp>
          <p:nvSpPr>
            <p:cNvPr id="25" name="Text Box 25"/>
            <p:cNvSpPr txBox="1">
              <a:spLocks noChangeArrowheads="1"/>
            </p:cNvSpPr>
            <p:nvPr/>
          </p:nvSpPr>
          <p:spPr bwMode="auto">
            <a:xfrm>
              <a:off x="2526460" y="1410387"/>
              <a:ext cx="54534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Name</a:t>
              </a:r>
            </a:p>
          </p:txBody>
        </p:sp>
        <p:sp>
          <p:nvSpPr>
            <p:cNvPr id="26" name="Text Box 27"/>
            <p:cNvSpPr txBox="1">
              <a:spLocks noChangeArrowheads="1"/>
            </p:cNvSpPr>
            <p:nvPr/>
          </p:nvSpPr>
          <p:spPr bwMode="auto">
            <a:xfrm>
              <a:off x="2398221" y="2481957"/>
              <a:ext cx="67358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Address</a:t>
              </a:r>
            </a:p>
          </p:txBody>
        </p:sp>
        <p:sp>
          <p:nvSpPr>
            <p:cNvPr id="27" name="Text Box 28"/>
            <p:cNvSpPr txBox="1">
              <a:spLocks noChangeArrowheads="1"/>
            </p:cNvSpPr>
            <p:nvPr/>
          </p:nvSpPr>
          <p:spPr bwMode="auto">
            <a:xfrm>
              <a:off x="5445148" y="1410387"/>
              <a:ext cx="425116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Age</a:t>
              </a:r>
            </a:p>
          </p:txBody>
        </p:sp>
        <p:sp>
          <p:nvSpPr>
            <p:cNvPr id="28" name="Text Box 29"/>
            <p:cNvSpPr txBox="1">
              <a:spLocks noChangeArrowheads="1"/>
            </p:cNvSpPr>
            <p:nvPr/>
          </p:nvSpPr>
          <p:spPr bwMode="auto">
            <a:xfrm>
              <a:off x="4904935" y="1910453"/>
              <a:ext cx="96532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date of birth</a:t>
              </a:r>
            </a:p>
          </p:txBody>
        </p:sp>
        <p:sp>
          <p:nvSpPr>
            <p:cNvPr id="29" name="Text Box 31"/>
            <p:cNvSpPr txBox="1">
              <a:spLocks noChangeArrowheads="1"/>
            </p:cNvSpPr>
            <p:nvPr/>
          </p:nvSpPr>
          <p:spPr bwMode="auto">
            <a:xfrm>
              <a:off x="3500430" y="2982023"/>
              <a:ext cx="183896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oooo/gu, Seoul/city, Korea</a:t>
              </a:r>
            </a:p>
          </p:txBody>
        </p:sp>
        <p:sp>
          <p:nvSpPr>
            <p:cNvPr id="30" name="Text Box 32"/>
            <p:cNvSpPr txBox="1">
              <a:spLocks noChangeArrowheads="1"/>
            </p:cNvSpPr>
            <p:nvPr/>
          </p:nvSpPr>
          <p:spPr bwMode="auto">
            <a:xfrm>
              <a:off x="2428860" y="3476582"/>
              <a:ext cx="63992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Cellular</a:t>
              </a:r>
            </a:p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Phone</a:t>
              </a:r>
            </a:p>
          </p:txBody>
        </p:sp>
        <p:sp>
          <p:nvSpPr>
            <p:cNvPr id="31" name="Text Box 33"/>
            <p:cNvSpPr txBox="1">
              <a:spLocks noChangeArrowheads="1"/>
            </p:cNvSpPr>
            <p:nvPr/>
          </p:nvSpPr>
          <p:spPr bwMode="auto">
            <a:xfrm>
              <a:off x="5305686" y="3553527"/>
              <a:ext cx="56457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E-mail</a:t>
              </a:r>
            </a:p>
          </p:txBody>
        </p:sp>
        <p:sp>
          <p:nvSpPr>
            <p:cNvPr id="32" name="Text Box 34"/>
            <p:cNvSpPr txBox="1">
              <a:spLocks noChangeArrowheads="1"/>
            </p:cNvSpPr>
            <p:nvPr/>
          </p:nvSpPr>
          <p:spPr bwMode="auto">
            <a:xfrm>
              <a:off x="3500430" y="3553527"/>
              <a:ext cx="110158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000-0000-0000</a:t>
              </a:r>
            </a:p>
          </p:txBody>
        </p:sp>
        <p:sp>
          <p:nvSpPr>
            <p:cNvPr id="33" name="Text Box 35"/>
            <p:cNvSpPr txBox="1">
              <a:spLocks noChangeArrowheads="1"/>
            </p:cNvSpPr>
            <p:nvPr/>
          </p:nvSpPr>
          <p:spPr bwMode="auto">
            <a:xfrm>
              <a:off x="6038850" y="3553527"/>
              <a:ext cx="150714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oooooo</a:t>
              </a:r>
              <a:r>
                <a:rPr lang="en-US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@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hanmail.net</a:t>
              </a:r>
            </a:p>
          </p:txBody>
        </p:sp>
        <p:sp>
          <p:nvSpPr>
            <p:cNvPr id="34" name="Text Box 38"/>
            <p:cNvSpPr txBox="1">
              <a:spLocks noChangeArrowheads="1"/>
            </p:cNvSpPr>
            <p:nvPr/>
          </p:nvSpPr>
          <p:spPr bwMode="auto">
            <a:xfrm>
              <a:off x="2374175" y="4125031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지원구분</a:t>
              </a:r>
            </a:p>
          </p:txBody>
        </p:sp>
        <p:sp>
          <p:nvSpPr>
            <p:cNvPr id="35" name="Text Box 39"/>
            <p:cNvSpPr txBox="1">
              <a:spLocks noChangeArrowheads="1"/>
            </p:cNvSpPr>
            <p:nvPr/>
          </p:nvSpPr>
          <p:spPr bwMode="auto">
            <a:xfrm>
              <a:off x="5172637" y="4125031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희망연봉</a:t>
              </a:r>
            </a:p>
          </p:txBody>
        </p:sp>
        <p:sp>
          <p:nvSpPr>
            <p:cNvPr id="36" name="Text Box 40"/>
            <p:cNvSpPr txBox="1">
              <a:spLocks noChangeArrowheads="1"/>
            </p:cNvSpPr>
            <p:nvPr/>
          </p:nvSpPr>
          <p:spPr bwMode="auto">
            <a:xfrm>
              <a:off x="3714744" y="4125031"/>
              <a:ext cx="65915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영 업 직</a:t>
              </a:r>
            </a:p>
          </p:txBody>
        </p:sp>
        <p:sp>
          <p:nvSpPr>
            <p:cNvPr id="38" name="Text Box 41"/>
            <p:cNvSpPr txBox="1">
              <a:spLocks noChangeArrowheads="1"/>
            </p:cNvSpPr>
            <p:nvPr/>
          </p:nvSpPr>
          <p:spPr bwMode="auto">
            <a:xfrm>
              <a:off x="6478588" y="4125031"/>
              <a:ext cx="108234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3000 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만원 이상</a:t>
              </a:r>
            </a:p>
          </p:txBody>
        </p:sp>
        <p:sp>
          <p:nvSpPr>
            <p:cNvPr id="39" name="Text Box 47"/>
            <p:cNvSpPr txBox="1">
              <a:spLocks noChangeArrowheads="1"/>
            </p:cNvSpPr>
            <p:nvPr/>
          </p:nvSpPr>
          <p:spPr bwMode="auto">
            <a:xfrm>
              <a:off x="3697297" y="1410387"/>
              <a:ext cx="21605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467544" y="1428884"/>
            <a:ext cx="1285884" cy="1666866"/>
            <a:chOff x="467544" y="1428884"/>
            <a:chExt cx="1285884" cy="1666866"/>
          </a:xfrm>
        </p:grpSpPr>
        <p:sp>
          <p:nvSpPr>
            <p:cNvPr id="40" name="모서리가 둥근 직사각형 39"/>
            <p:cNvSpPr/>
            <p:nvPr/>
          </p:nvSpPr>
          <p:spPr>
            <a:xfrm>
              <a:off x="467544" y="1428884"/>
              <a:ext cx="1285884" cy="1666866"/>
            </a:xfrm>
            <a:prstGeom prst="roundRect">
              <a:avLst/>
            </a:prstGeom>
            <a:solidFill>
              <a:srgbClr val="779F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Text Box 8"/>
            <p:cNvSpPr txBox="1">
              <a:spLocks noChangeArrowheads="1"/>
            </p:cNvSpPr>
            <p:nvPr/>
          </p:nvSpPr>
          <p:spPr bwMode="auto">
            <a:xfrm>
              <a:off x="721598" y="2071826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4cmX6cm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Additional Information</a:t>
            </a:r>
            <a:endParaRPr lang="ko-KR" altLang="en-US" dirty="0"/>
          </a:p>
        </p:txBody>
      </p:sp>
      <p:grpSp>
        <p:nvGrpSpPr>
          <p:cNvPr id="55" name="그룹 54"/>
          <p:cNvGrpSpPr/>
          <p:nvPr/>
        </p:nvGrpSpPr>
        <p:grpSpPr>
          <a:xfrm>
            <a:off x="539552" y="1268760"/>
            <a:ext cx="2232248" cy="386830"/>
            <a:chOff x="539552" y="1268760"/>
            <a:chExt cx="2232248" cy="386830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539552" y="1268760"/>
              <a:ext cx="2232248" cy="386830"/>
            </a:xfrm>
            <a:prstGeom prst="roundRect">
              <a:avLst/>
            </a:prstGeom>
            <a:solidFill>
              <a:srgbClr val="779F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Text Box 8"/>
            <p:cNvSpPr txBox="1">
              <a:spLocks noChangeArrowheads="1"/>
            </p:cNvSpPr>
            <p:nvPr/>
          </p:nvSpPr>
          <p:spPr bwMode="auto">
            <a:xfrm>
              <a:off x="1259632" y="1331243"/>
              <a:ext cx="75693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Objective</a:t>
              </a:r>
              <a:endParaRPr lang="en-US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539552" y="1700808"/>
            <a:ext cx="7920880" cy="2088232"/>
            <a:chOff x="539552" y="1700808"/>
            <a:chExt cx="7920880" cy="2088232"/>
          </a:xfrm>
        </p:grpSpPr>
        <p:sp>
          <p:nvSpPr>
            <p:cNvPr id="44" name="AutoShape 16"/>
            <p:cNvSpPr>
              <a:spLocks noChangeArrowheads="1"/>
            </p:cNvSpPr>
            <p:nvPr/>
          </p:nvSpPr>
          <p:spPr bwMode="auto">
            <a:xfrm>
              <a:off x="539552" y="1700808"/>
              <a:ext cx="7920880" cy="2088232"/>
            </a:xfrm>
            <a:prstGeom prst="roundRect">
              <a:avLst>
                <a:gd name="adj" fmla="val 2755"/>
              </a:avLst>
            </a:prstGeom>
            <a:solidFill>
              <a:schemeClr val="accent1">
                <a:lumMod val="60000"/>
                <a:lumOff val="40000"/>
                <a:alpha val="52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5" name="모서리가 둥근 직사각형 44"/>
            <p:cNvSpPr/>
            <p:nvPr/>
          </p:nvSpPr>
          <p:spPr>
            <a:xfrm>
              <a:off x="611560" y="1772816"/>
              <a:ext cx="7776864" cy="1944216"/>
            </a:xfrm>
            <a:prstGeom prst="roundRect">
              <a:avLst>
                <a:gd name="adj" fmla="val 3514"/>
              </a:avLst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 Box 24"/>
            <p:cNvSpPr txBox="1">
              <a:spLocks noChangeArrowheads="1"/>
            </p:cNvSpPr>
            <p:nvPr/>
          </p:nvSpPr>
          <p:spPr bwMode="auto">
            <a:xfrm>
              <a:off x="803201" y="1916832"/>
              <a:ext cx="7344816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539552" y="3933056"/>
            <a:ext cx="2232248" cy="386830"/>
            <a:chOff x="539552" y="3933056"/>
            <a:chExt cx="2232248" cy="386830"/>
          </a:xfrm>
        </p:grpSpPr>
        <p:sp>
          <p:nvSpPr>
            <p:cNvPr id="47" name="모서리가 둥근 직사각형 46"/>
            <p:cNvSpPr/>
            <p:nvPr/>
          </p:nvSpPr>
          <p:spPr>
            <a:xfrm>
              <a:off x="539552" y="3933056"/>
              <a:ext cx="2232248" cy="386830"/>
            </a:xfrm>
            <a:prstGeom prst="roundRect">
              <a:avLst/>
            </a:prstGeom>
            <a:solidFill>
              <a:srgbClr val="2E4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8" name="Text Box 8"/>
            <p:cNvSpPr txBox="1">
              <a:spLocks noChangeArrowheads="1"/>
            </p:cNvSpPr>
            <p:nvPr/>
          </p:nvSpPr>
          <p:spPr bwMode="auto">
            <a:xfrm>
              <a:off x="842851" y="3995539"/>
              <a:ext cx="159049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ko-KR" sz="1000" b="1">
                  <a:solidFill>
                    <a:schemeClr val="bg1"/>
                  </a:solidFill>
                  <a:latin typeface="+mn-ea"/>
                </a:rPr>
                <a:t>Additional Information</a:t>
              </a:r>
              <a:endParaRPr lang="en-US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539552" y="4365104"/>
            <a:ext cx="7920880" cy="2088232"/>
            <a:chOff x="539552" y="4365104"/>
            <a:chExt cx="7920880" cy="2088232"/>
          </a:xfrm>
        </p:grpSpPr>
        <p:sp>
          <p:nvSpPr>
            <p:cNvPr id="49" name="AutoShape 16"/>
            <p:cNvSpPr>
              <a:spLocks noChangeArrowheads="1"/>
            </p:cNvSpPr>
            <p:nvPr/>
          </p:nvSpPr>
          <p:spPr bwMode="auto">
            <a:xfrm>
              <a:off x="539552" y="4365104"/>
              <a:ext cx="7920880" cy="2088232"/>
            </a:xfrm>
            <a:prstGeom prst="roundRect">
              <a:avLst>
                <a:gd name="adj" fmla="val 2755"/>
              </a:avLst>
            </a:prstGeom>
            <a:solidFill>
              <a:schemeClr val="accent1">
                <a:lumMod val="60000"/>
                <a:lumOff val="40000"/>
                <a:alpha val="52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0" name="모서리가 둥근 직사각형 49"/>
            <p:cNvSpPr/>
            <p:nvPr/>
          </p:nvSpPr>
          <p:spPr>
            <a:xfrm>
              <a:off x="611560" y="4437112"/>
              <a:ext cx="7776864" cy="1944216"/>
            </a:xfrm>
            <a:prstGeom prst="roundRect">
              <a:avLst>
                <a:gd name="adj" fmla="val 3514"/>
              </a:avLst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Text Box 24"/>
            <p:cNvSpPr txBox="1">
              <a:spLocks noChangeArrowheads="1"/>
            </p:cNvSpPr>
            <p:nvPr/>
          </p:nvSpPr>
          <p:spPr bwMode="auto">
            <a:xfrm>
              <a:off x="803201" y="4581128"/>
              <a:ext cx="7344816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Work experience(employment)</a:t>
            </a:r>
            <a:endParaRPr lang="ko-KR" altLang="en-US" dirty="0"/>
          </a:p>
        </p:txBody>
      </p:sp>
      <p:grpSp>
        <p:nvGrpSpPr>
          <p:cNvPr id="5" name="그룹 4"/>
          <p:cNvGrpSpPr/>
          <p:nvPr/>
        </p:nvGrpSpPr>
        <p:grpSpPr>
          <a:xfrm>
            <a:off x="683568" y="1593107"/>
            <a:ext cx="7920880" cy="1197346"/>
            <a:chOff x="539552" y="1700808"/>
            <a:chExt cx="7920880" cy="1197346"/>
          </a:xfrm>
        </p:grpSpPr>
        <p:sp>
          <p:nvSpPr>
            <p:cNvPr id="6" name="AutoShape 16"/>
            <p:cNvSpPr>
              <a:spLocks noChangeArrowheads="1"/>
            </p:cNvSpPr>
            <p:nvPr/>
          </p:nvSpPr>
          <p:spPr bwMode="auto">
            <a:xfrm>
              <a:off x="539552" y="1700808"/>
              <a:ext cx="7920880" cy="1197346"/>
            </a:xfrm>
            <a:prstGeom prst="roundRect">
              <a:avLst>
                <a:gd name="adj" fmla="val 2755"/>
              </a:avLst>
            </a:prstGeom>
            <a:solidFill>
              <a:schemeClr val="accent1">
                <a:lumMod val="60000"/>
                <a:lumOff val="40000"/>
                <a:alpha val="52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" name="Text Box 24"/>
            <p:cNvSpPr txBox="1">
              <a:spLocks noChangeArrowheads="1"/>
            </p:cNvSpPr>
            <p:nvPr/>
          </p:nvSpPr>
          <p:spPr bwMode="auto">
            <a:xfrm>
              <a:off x="803201" y="1935882"/>
              <a:ext cx="7344816" cy="8807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467544" y="1134269"/>
            <a:ext cx="2952328" cy="602854"/>
            <a:chOff x="467544" y="1134269"/>
            <a:chExt cx="2952328" cy="602854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467544" y="1134269"/>
              <a:ext cx="2952328" cy="602854"/>
            </a:xfrm>
            <a:prstGeom prst="roundRect">
              <a:avLst>
                <a:gd name="adj" fmla="val 8767"/>
              </a:avLst>
            </a:prstGeom>
            <a:solidFill>
              <a:srgbClr val="4FC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 Box 8"/>
            <p:cNvSpPr txBox="1">
              <a:spLocks noChangeArrowheads="1"/>
            </p:cNvSpPr>
            <p:nvPr/>
          </p:nvSpPr>
          <p:spPr bwMode="auto">
            <a:xfrm>
              <a:off x="539552" y="1206277"/>
              <a:ext cx="2834430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683568" y="3356992"/>
            <a:ext cx="7920880" cy="1197346"/>
            <a:chOff x="539552" y="1700808"/>
            <a:chExt cx="7920880" cy="1197346"/>
          </a:xfrm>
        </p:grpSpPr>
        <p:sp>
          <p:nvSpPr>
            <p:cNvPr id="25" name="AutoShape 16"/>
            <p:cNvSpPr>
              <a:spLocks noChangeArrowheads="1"/>
            </p:cNvSpPr>
            <p:nvPr/>
          </p:nvSpPr>
          <p:spPr bwMode="auto">
            <a:xfrm>
              <a:off x="539552" y="1700808"/>
              <a:ext cx="7920880" cy="1197346"/>
            </a:xfrm>
            <a:prstGeom prst="roundRect">
              <a:avLst>
                <a:gd name="adj" fmla="val 2755"/>
              </a:avLst>
            </a:prstGeom>
            <a:solidFill>
              <a:schemeClr val="accent1">
                <a:lumMod val="60000"/>
                <a:lumOff val="40000"/>
                <a:alpha val="52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6" name="Text Box 24"/>
            <p:cNvSpPr txBox="1">
              <a:spLocks noChangeArrowheads="1"/>
            </p:cNvSpPr>
            <p:nvPr/>
          </p:nvSpPr>
          <p:spPr bwMode="auto">
            <a:xfrm>
              <a:off x="803201" y="1935882"/>
              <a:ext cx="7344816" cy="8807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467544" y="2898154"/>
            <a:ext cx="2952328" cy="602854"/>
            <a:chOff x="467544" y="2898154"/>
            <a:chExt cx="2952328" cy="602854"/>
          </a:xfrm>
        </p:grpSpPr>
        <p:sp>
          <p:nvSpPr>
            <p:cNvPr id="27" name="모서리가 둥근 직사각형 26"/>
            <p:cNvSpPr/>
            <p:nvPr/>
          </p:nvSpPr>
          <p:spPr>
            <a:xfrm>
              <a:off x="467544" y="2898154"/>
              <a:ext cx="2952328" cy="602854"/>
            </a:xfrm>
            <a:prstGeom prst="roundRect">
              <a:avLst>
                <a:gd name="adj" fmla="val 8767"/>
              </a:avLst>
            </a:prstGeom>
            <a:solidFill>
              <a:srgbClr val="779F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Text Box 8"/>
            <p:cNvSpPr txBox="1">
              <a:spLocks noChangeArrowheads="1"/>
            </p:cNvSpPr>
            <p:nvPr/>
          </p:nvSpPr>
          <p:spPr bwMode="auto">
            <a:xfrm>
              <a:off x="539552" y="2970162"/>
              <a:ext cx="2834430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683568" y="5157192"/>
            <a:ext cx="7920880" cy="1197346"/>
            <a:chOff x="539552" y="1700808"/>
            <a:chExt cx="7920880" cy="1197346"/>
          </a:xfrm>
        </p:grpSpPr>
        <p:sp>
          <p:nvSpPr>
            <p:cNvPr id="30" name="AutoShape 16"/>
            <p:cNvSpPr>
              <a:spLocks noChangeArrowheads="1"/>
            </p:cNvSpPr>
            <p:nvPr/>
          </p:nvSpPr>
          <p:spPr bwMode="auto">
            <a:xfrm>
              <a:off x="539552" y="1700808"/>
              <a:ext cx="7920880" cy="1197346"/>
            </a:xfrm>
            <a:prstGeom prst="roundRect">
              <a:avLst>
                <a:gd name="adj" fmla="val 2755"/>
              </a:avLst>
            </a:prstGeom>
            <a:solidFill>
              <a:schemeClr val="accent1">
                <a:lumMod val="60000"/>
                <a:lumOff val="40000"/>
                <a:alpha val="52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1" name="Text Box 24"/>
            <p:cNvSpPr txBox="1">
              <a:spLocks noChangeArrowheads="1"/>
            </p:cNvSpPr>
            <p:nvPr/>
          </p:nvSpPr>
          <p:spPr bwMode="auto">
            <a:xfrm>
              <a:off x="803201" y="1935882"/>
              <a:ext cx="7344816" cy="8807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467544" y="4698354"/>
            <a:ext cx="2952328" cy="602854"/>
            <a:chOff x="467544" y="4698354"/>
            <a:chExt cx="2952328" cy="602854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467544" y="4698354"/>
              <a:ext cx="2952328" cy="602854"/>
            </a:xfrm>
            <a:prstGeom prst="roundRect">
              <a:avLst>
                <a:gd name="adj" fmla="val 8767"/>
              </a:avLst>
            </a:prstGeom>
            <a:solidFill>
              <a:srgbClr val="2E4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3" name="Text Box 8"/>
            <p:cNvSpPr txBox="1">
              <a:spLocks noChangeArrowheads="1"/>
            </p:cNvSpPr>
            <p:nvPr/>
          </p:nvSpPr>
          <p:spPr bwMode="auto">
            <a:xfrm>
              <a:off x="539552" y="4770362"/>
              <a:ext cx="2834430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5971803" y="1124744"/>
            <a:ext cx="2848670" cy="5539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lang="en-US" altLang="ko-KR" sz="3000">
                <a:solidFill>
                  <a:srgbClr val="3C4F8C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Cover Letter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4499992" y="3501008"/>
            <a:ext cx="3991639" cy="864096"/>
            <a:chOff x="4499992" y="3501008"/>
            <a:chExt cx="3991639" cy="864096"/>
          </a:xfrm>
        </p:grpSpPr>
        <p:sp>
          <p:nvSpPr>
            <p:cNvPr id="21" name="직각 삼각형 20"/>
            <p:cNvSpPr/>
            <p:nvPr/>
          </p:nvSpPr>
          <p:spPr>
            <a:xfrm rot="16200000">
              <a:off x="4499992" y="3501008"/>
              <a:ext cx="864096" cy="864096"/>
            </a:xfrm>
            <a:prstGeom prst="rtTriangle">
              <a:avLst/>
            </a:prstGeom>
            <a:solidFill>
              <a:srgbClr val="2E4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Text Box 5"/>
            <p:cNvSpPr txBox="1">
              <a:spLocks noChangeArrowheads="1"/>
            </p:cNvSpPr>
            <p:nvPr/>
          </p:nvSpPr>
          <p:spPr bwMode="auto">
            <a:xfrm>
              <a:off x="5538881" y="3865207"/>
              <a:ext cx="29527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Vision</a:t>
              </a:r>
            </a:p>
          </p:txBody>
        </p:sp>
        <p:sp>
          <p:nvSpPr>
            <p:cNvPr id="20" name="TextBox 13"/>
            <p:cNvSpPr txBox="1">
              <a:spLocks noChangeArrowheads="1"/>
            </p:cNvSpPr>
            <p:nvPr/>
          </p:nvSpPr>
          <p:spPr bwMode="auto">
            <a:xfrm>
              <a:off x="4836674" y="3809221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01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4499992" y="4389156"/>
            <a:ext cx="3991639" cy="864096"/>
            <a:chOff x="4499992" y="4389156"/>
            <a:chExt cx="3991639" cy="864096"/>
          </a:xfrm>
        </p:grpSpPr>
        <p:sp>
          <p:nvSpPr>
            <p:cNvPr id="26" name="직각 삼각형 25"/>
            <p:cNvSpPr/>
            <p:nvPr/>
          </p:nvSpPr>
          <p:spPr>
            <a:xfrm rot="16200000">
              <a:off x="4499992" y="4389156"/>
              <a:ext cx="864096" cy="864096"/>
            </a:xfrm>
            <a:prstGeom prst="rtTriangle">
              <a:avLst/>
            </a:prstGeom>
            <a:solidFill>
              <a:srgbClr val="779F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 Box 5"/>
            <p:cNvSpPr txBox="1">
              <a:spLocks noChangeArrowheads="1"/>
            </p:cNvSpPr>
            <p:nvPr/>
          </p:nvSpPr>
          <p:spPr bwMode="auto">
            <a:xfrm>
              <a:off x="5538881" y="4611902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Personality And Family</a:t>
              </a:r>
            </a:p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precept</a:t>
              </a:r>
            </a:p>
          </p:txBody>
        </p:sp>
        <p:sp>
          <p:nvSpPr>
            <p:cNvPr id="35" name="TextBox 13"/>
            <p:cNvSpPr txBox="1">
              <a:spLocks noChangeArrowheads="1"/>
            </p:cNvSpPr>
            <p:nvPr/>
          </p:nvSpPr>
          <p:spPr bwMode="auto">
            <a:xfrm>
              <a:off x="4836674" y="4697369"/>
              <a:ext cx="559769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02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4499992" y="5277304"/>
            <a:ext cx="3991639" cy="864096"/>
            <a:chOff x="4499992" y="5277304"/>
            <a:chExt cx="3991639" cy="864096"/>
          </a:xfrm>
        </p:grpSpPr>
        <p:sp>
          <p:nvSpPr>
            <p:cNvPr id="23" name="직각 삼각형 22"/>
            <p:cNvSpPr/>
            <p:nvPr/>
          </p:nvSpPr>
          <p:spPr>
            <a:xfrm rot="16200000">
              <a:off x="4499992" y="5277304"/>
              <a:ext cx="864096" cy="864096"/>
            </a:xfrm>
            <a:prstGeom prst="rtTriangle">
              <a:avLst/>
            </a:prstGeom>
            <a:solidFill>
              <a:srgbClr val="4FC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Text Box 5"/>
            <p:cNvSpPr txBox="1">
              <a:spLocks noChangeArrowheads="1"/>
            </p:cNvSpPr>
            <p:nvPr/>
          </p:nvSpPr>
          <p:spPr bwMode="auto">
            <a:xfrm>
              <a:off x="5538881" y="5641503"/>
              <a:ext cx="29527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Career objective</a:t>
              </a:r>
            </a:p>
          </p:txBody>
        </p:sp>
        <p:sp>
          <p:nvSpPr>
            <p:cNvPr id="40" name="TextBox 13"/>
            <p:cNvSpPr txBox="1">
              <a:spLocks noChangeArrowheads="1"/>
            </p:cNvSpPr>
            <p:nvPr/>
          </p:nvSpPr>
          <p:spPr bwMode="auto">
            <a:xfrm>
              <a:off x="4836674" y="5585517"/>
              <a:ext cx="559769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03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54" name="그룹 53"/>
          <p:cNvGrpSpPr/>
          <p:nvPr/>
        </p:nvGrpSpPr>
        <p:grpSpPr>
          <a:xfrm>
            <a:off x="539552" y="3573016"/>
            <a:ext cx="2232248" cy="386830"/>
            <a:chOff x="539552" y="3573016"/>
            <a:chExt cx="2232248" cy="386830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539552" y="3573016"/>
              <a:ext cx="2232248" cy="386830"/>
            </a:xfrm>
            <a:prstGeom prst="roundRect">
              <a:avLst/>
            </a:prstGeom>
            <a:solidFill>
              <a:srgbClr val="2E4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3" name="Text Box 8"/>
            <p:cNvSpPr txBox="1">
              <a:spLocks noChangeArrowheads="1"/>
            </p:cNvSpPr>
            <p:nvPr/>
          </p:nvSpPr>
          <p:spPr bwMode="auto">
            <a:xfrm>
              <a:off x="1358216" y="3635499"/>
              <a:ext cx="55976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Vision</a:t>
              </a:r>
              <a:endParaRPr lang="en-US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539552" y="4005064"/>
            <a:ext cx="7920880" cy="2088232"/>
            <a:chOff x="539552" y="1700808"/>
            <a:chExt cx="7920880" cy="2088232"/>
          </a:xfrm>
        </p:grpSpPr>
        <p:sp>
          <p:nvSpPr>
            <p:cNvPr id="45" name="AutoShape 16"/>
            <p:cNvSpPr>
              <a:spLocks noChangeArrowheads="1"/>
            </p:cNvSpPr>
            <p:nvPr/>
          </p:nvSpPr>
          <p:spPr bwMode="auto">
            <a:xfrm>
              <a:off x="539552" y="1700808"/>
              <a:ext cx="7920880" cy="2088232"/>
            </a:xfrm>
            <a:prstGeom prst="roundRect">
              <a:avLst>
                <a:gd name="adj" fmla="val 2755"/>
              </a:avLst>
            </a:prstGeom>
            <a:solidFill>
              <a:schemeClr val="accent1">
                <a:lumMod val="60000"/>
                <a:lumOff val="40000"/>
                <a:alpha val="52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6" name="모서리가 둥근 직사각형 45"/>
            <p:cNvSpPr/>
            <p:nvPr/>
          </p:nvSpPr>
          <p:spPr>
            <a:xfrm>
              <a:off x="611560" y="1772816"/>
              <a:ext cx="7776864" cy="1944216"/>
            </a:xfrm>
            <a:prstGeom prst="roundRect">
              <a:avLst>
                <a:gd name="adj" fmla="val 3514"/>
              </a:avLst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Text Box 24"/>
            <p:cNvSpPr txBox="1">
              <a:spLocks noChangeArrowheads="1"/>
            </p:cNvSpPr>
            <p:nvPr/>
          </p:nvSpPr>
          <p:spPr bwMode="auto">
            <a:xfrm>
              <a:off x="803201" y="1916832"/>
              <a:ext cx="7344816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539552" y="1700808"/>
            <a:ext cx="7920880" cy="1368152"/>
            <a:chOff x="539552" y="1700808"/>
            <a:chExt cx="7920880" cy="1368152"/>
          </a:xfrm>
        </p:grpSpPr>
        <p:sp>
          <p:nvSpPr>
            <p:cNvPr id="50" name="AutoShape 16"/>
            <p:cNvSpPr>
              <a:spLocks noChangeArrowheads="1"/>
            </p:cNvSpPr>
            <p:nvPr/>
          </p:nvSpPr>
          <p:spPr bwMode="auto">
            <a:xfrm>
              <a:off x="539552" y="1700808"/>
              <a:ext cx="7920880" cy="1368152"/>
            </a:xfrm>
            <a:prstGeom prst="roundRect">
              <a:avLst>
                <a:gd name="adj" fmla="val 2755"/>
              </a:avLst>
            </a:prstGeom>
            <a:solidFill>
              <a:schemeClr val="accent1">
                <a:lumMod val="60000"/>
                <a:lumOff val="40000"/>
                <a:alpha val="52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8" name="Text Box 22"/>
            <p:cNvSpPr txBox="1">
              <a:spLocks noChangeArrowheads="1"/>
            </p:cNvSpPr>
            <p:nvPr/>
          </p:nvSpPr>
          <p:spPr bwMode="auto">
            <a:xfrm>
              <a:off x="1116013" y="1969955"/>
              <a:ext cx="7056387" cy="7848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This brief is designed for you to understand me in an effective way. 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After reading this profile, you will come to know about me indetails such as vision, characteristics, interests, achievements, experience and likes.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40" name="그룹 39"/>
          <p:cNvGrpSpPr/>
          <p:nvPr/>
        </p:nvGrpSpPr>
        <p:grpSpPr>
          <a:xfrm>
            <a:off x="539552" y="1268760"/>
            <a:ext cx="2232248" cy="386830"/>
            <a:chOff x="539552" y="1268760"/>
            <a:chExt cx="2232248" cy="386830"/>
          </a:xfrm>
        </p:grpSpPr>
        <p:sp>
          <p:nvSpPr>
            <p:cNvPr id="27" name="모서리가 둥근 직사각형 26"/>
            <p:cNvSpPr/>
            <p:nvPr/>
          </p:nvSpPr>
          <p:spPr>
            <a:xfrm>
              <a:off x="539552" y="1268760"/>
              <a:ext cx="2232248" cy="386830"/>
            </a:xfrm>
            <a:prstGeom prst="roundRect">
              <a:avLst/>
            </a:prstGeom>
            <a:solidFill>
              <a:srgbClr val="779F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Text Box 8"/>
            <p:cNvSpPr txBox="1">
              <a:spLocks noChangeArrowheads="1"/>
            </p:cNvSpPr>
            <p:nvPr/>
          </p:nvSpPr>
          <p:spPr bwMode="auto">
            <a:xfrm>
              <a:off x="576412" y="1331243"/>
              <a:ext cx="212338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Personality And Family precept</a:t>
              </a:r>
              <a:endParaRPr lang="en-US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539552" y="1700808"/>
            <a:ext cx="7920880" cy="2088232"/>
            <a:chOff x="539552" y="1700808"/>
            <a:chExt cx="7920880" cy="2088232"/>
          </a:xfrm>
        </p:grpSpPr>
        <p:sp>
          <p:nvSpPr>
            <p:cNvPr id="30" name="AutoShape 16"/>
            <p:cNvSpPr>
              <a:spLocks noChangeArrowheads="1"/>
            </p:cNvSpPr>
            <p:nvPr/>
          </p:nvSpPr>
          <p:spPr bwMode="auto">
            <a:xfrm>
              <a:off x="539552" y="1700808"/>
              <a:ext cx="7920880" cy="2088232"/>
            </a:xfrm>
            <a:prstGeom prst="roundRect">
              <a:avLst>
                <a:gd name="adj" fmla="val 2755"/>
              </a:avLst>
            </a:prstGeom>
            <a:solidFill>
              <a:schemeClr val="accent1">
                <a:lumMod val="60000"/>
                <a:lumOff val="40000"/>
                <a:alpha val="52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1" name="모서리가 둥근 직사각형 30"/>
            <p:cNvSpPr/>
            <p:nvPr/>
          </p:nvSpPr>
          <p:spPr>
            <a:xfrm>
              <a:off x="611560" y="1772816"/>
              <a:ext cx="7776864" cy="1944216"/>
            </a:xfrm>
            <a:prstGeom prst="roundRect">
              <a:avLst>
                <a:gd name="adj" fmla="val 3514"/>
              </a:avLst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 Box 24"/>
            <p:cNvSpPr txBox="1">
              <a:spLocks noChangeArrowheads="1"/>
            </p:cNvSpPr>
            <p:nvPr/>
          </p:nvSpPr>
          <p:spPr bwMode="auto">
            <a:xfrm>
              <a:off x="803201" y="1916832"/>
              <a:ext cx="7344816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539552" y="3933056"/>
            <a:ext cx="2232248" cy="386830"/>
            <a:chOff x="539552" y="3933056"/>
            <a:chExt cx="2232248" cy="386830"/>
          </a:xfrm>
        </p:grpSpPr>
        <p:sp>
          <p:nvSpPr>
            <p:cNvPr id="33" name="모서리가 둥근 직사각형 32"/>
            <p:cNvSpPr/>
            <p:nvPr/>
          </p:nvSpPr>
          <p:spPr>
            <a:xfrm>
              <a:off x="539552" y="3933056"/>
              <a:ext cx="2232248" cy="386830"/>
            </a:xfrm>
            <a:prstGeom prst="roundRect">
              <a:avLst/>
            </a:prstGeom>
            <a:solidFill>
              <a:srgbClr val="2E4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4" name="Text Box 8"/>
            <p:cNvSpPr txBox="1">
              <a:spLocks noChangeArrowheads="1"/>
            </p:cNvSpPr>
            <p:nvPr/>
          </p:nvSpPr>
          <p:spPr bwMode="auto">
            <a:xfrm>
              <a:off x="1051241" y="3995539"/>
              <a:ext cx="117371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Career objective</a:t>
              </a:r>
              <a:endParaRPr lang="en-US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539552" y="4365104"/>
            <a:ext cx="7920880" cy="2088232"/>
            <a:chOff x="539552" y="4365104"/>
            <a:chExt cx="7920880" cy="2088232"/>
          </a:xfrm>
        </p:grpSpPr>
        <p:sp>
          <p:nvSpPr>
            <p:cNvPr id="36" name="AutoShape 16"/>
            <p:cNvSpPr>
              <a:spLocks noChangeArrowheads="1"/>
            </p:cNvSpPr>
            <p:nvPr/>
          </p:nvSpPr>
          <p:spPr bwMode="auto">
            <a:xfrm>
              <a:off x="539552" y="4365104"/>
              <a:ext cx="7920880" cy="2088232"/>
            </a:xfrm>
            <a:prstGeom prst="roundRect">
              <a:avLst>
                <a:gd name="adj" fmla="val 2755"/>
              </a:avLst>
            </a:prstGeom>
            <a:solidFill>
              <a:schemeClr val="accent1">
                <a:lumMod val="60000"/>
                <a:lumOff val="40000"/>
                <a:alpha val="52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7" name="모서리가 둥근 직사각형 36"/>
            <p:cNvSpPr/>
            <p:nvPr/>
          </p:nvSpPr>
          <p:spPr>
            <a:xfrm>
              <a:off x="611560" y="4437112"/>
              <a:ext cx="7776864" cy="1944216"/>
            </a:xfrm>
            <a:prstGeom prst="roundRect">
              <a:avLst>
                <a:gd name="adj" fmla="val 3514"/>
              </a:avLst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Text Box 24"/>
            <p:cNvSpPr txBox="1">
              <a:spLocks noChangeArrowheads="1"/>
            </p:cNvSpPr>
            <p:nvPr/>
          </p:nvSpPr>
          <p:spPr bwMode="auto">
            <a:xfrm>
              <a:off x="803201" y="4581128"/>
              <a:ext cx="7344816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내용 개체 틀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Insert text</a:t>
            </a:r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 some text to the title slide</a:t>
            </a:r>
            <a:endParaRPr lang="ko-KR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THANK YOU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4103417" y="3172906"/>
            <a:ext cx="4608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 but also success vision through business consultation and  the whole heart companionship.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10196</TotalTime>
  <Words>321</Words>
  <Application>Microsoft Office PowerPoint</Application>
  <PresentationFormat>화면 슬라이드 쇼(4:3)</PresentationFormat>
  <Paragraphs>81</Paragraphs>
  <Slides>10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8" baseType="lpstr">
      <vt:lpstr>Arial</vt:lpstr>
      <vt:lpstr>굴림체</vt:lpstr>
      <vt:lpstr>HY견고딕</vt:lpstr>
      <vt:lpstr>맑은 고딕</vt:lpstr>
      <vt:lpstr>HY헤드라인M</vt:lpstr>
      <vt:lpstr>HY울릉도M</vt:lpstr>
      <vt:lpstr>굴림</vt:lpstr>
      <vt:lpstr>Office 테마</vt:lpstr>
      <vt:lpstr>이력서 및  자기소개서</vt:lpstr>
      <vt:lpstr>PowerPoint 프레젠테이션</vt:lpstr>
      <vt:lpstr>Personal Data </vt:lpstr>
      <vt:lpstr>Additional Information</vt:lpstr>
      <vt:lpstr>Work experience(employment)</vt:lpstr>
      <vt:lpstr>PowerPoint 프레젠테이션</vt:lpstr>
      <vt:lpstr>Letter of self introduction</vt:lpstr>
      <vt:lpstr>Letter of self introduction</vt:lpstr>
      <vt:lpstr>Add some text to the title slide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775</cp:revision>
  <dcterms:created xsi:type="dcterms:W3CDTF">2010-02-01T08:03:16Z</dcterms:created>
  <dcterms:modified xsi:type="dcterms:W3CDTF">2017-02-09T08:39:11Z</dcterms:modified>
</cp:coreProperties>
</file>