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92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026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PT이력서,자기소개서\신규완료\추가20건\1세로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858000" cy="9906001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613162" y="5032686"/>
            <a:ext cx="3888432" cy="62239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bg1">
                    <a:lumMod val="65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636913" y="3452832"/>
            <a:ext cx="3861429" cy="1572176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rgbClr val="3C4F8C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PT이력서,자기소개서\신규완료\추가20건\1_목차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G:\PPT이력서,자기소개서\신규완료\추가20건\1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653" y="56469"/>
            <a:ext cx="5745897" cy="93569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3C4F8C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442611"/>
            <a:ext cx="6301894" cy="783141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G:\PPT이력서,자기소개서\신규완료\추가20건\1_프린트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442611"/>
            <a:ext cx="6301894" cy="806543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296653" y="104382"/>
            <a:ext cx="5745897" cy="839055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3C4F8C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G:\PPT이력서,자기소개서\신규완료\추가20건\1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492896" y="3314818"/>
            <a:ext cx="4176464" cy="343238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rgbClr val="3C4F8C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44541" y="2576462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>
                <a:solidFill>
                  <a:srgbClr val="6480CE"/>
                </a:solidFill>
              </a:rPr>
              <a:t>이력서</a:t>
            </a:r>
            <a:r>
              <a:rPr lang="ko-KR" altLang="en-US"/>
              <a:t>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3501009" y="5613266"/>
            <a:ext cx="29857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the whole heart companionship.</a:t>
            </a:r>
            <a:endParaRPr kumimoji="1" lang="en-US" altLang="ko-KR" sz="1000" dirty="0">
              <a:solidFill>
                <a:schemeClr val="bg1">
                  <a:lumMod val="6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4869160" y="2792662"/>
            <a:ext cx="1643918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3C4F8C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1093546" y="6383052"/>
            <a:ext cx="3991639" cy="936104"/>
            <a:chOff x="4499992" y="3501008"/>
            <a:chExt cx="3991639" cy="864096"/>
          </a:xfrm>
        </p:grpSpPr>
        <p:sp>
          <p:nvSpPr>
            <p:cNvPr id="34" name="직각 삼각형 33"/>
            <p:cNvSpPr/>
            <p:nvPr/>
          </p:nvSpPr>
          <p:spPr>
            <a:xfrm rot="16200000">
              <a:off x="4499992" y="3501008"/>
              <a:ext cx="864096" cy="864096"/>
            </a:xfrm>
            <a:prstGeom prst="rtTriangle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Text Box 5"/>
            <p:cNvSpPr txBox="1">
              <a:spLocks noChangeArrowheads="1"/>
            </p:cNvSpPr>
            <p:nvPr/>
          </p:nvSpPr>
          <p:spPr bwMode="auto">
            <a:xfrm>
              <a:off x="5538881" y="3817251"/>
              <a:ext cx="2952750" cy="284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37" name="TextBox 13"/>
            <p:cNvSpPr txBox="1">
              <a:spLocks noChangeArrowheads="1"/>
            </p:cNvSpPr>
            <p:nvPr/>
          </p:nvSpPr>
          <p:spPr bwMode="auto">
            <a:xfrm>
              <a:off x="4836674" y="3809221"/>
              <a:ext cx="559769" cy="440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093546" y="7345212"/>
            <a:ext cx="3991639" cy="936104"/>
            <a:chOff x="4499992" y="4389156"/>
            <a:chExt cx="3991639" cy="864096"/>
          </a:xfrm>
        </p:grpSpPr>
        <p:sp>
          <p:nvSpPr>
            <p:cNvPr id="42" name="직각 삼각형 41"/>
            <p:cNvSpPr/>
            <p:nvPr/>
          </p:nvSpPr>
          <p:spPr>
            <a:xfrm rot="16200000">
              <a:off x="4499992" y="4389156"/>
              <a:ext cx="864096" cy="864096"/>
            </a:xfrm>
            <a:prstGeom prst="rtTriangle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 Box 5"/>
            <p:cNvSpPr txBox="1">
              <a:spLocks noChangeArrowheads="1"/>
            </p:cNvSpPr>
            <p:nvPr/>
          </p:nvSpPr>
          <p:spPr bwMode="auto">
            <a:xfrm>
              <a:off x="5538881" y="4705399"/>
              <a:ext cx="2952750" cy="284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4836674" y="4697369"/>
              <a:ext cx="559769" cy="440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1093546" y="8307373"/>
            <a:ext cx="3991639" cy="936104"/>
            <a:chOff x="4499992" y="5277304"/>
            <a:chExt cx="3991639" cy="864096"/>
          </a:xfrm>
        </p:grpSpPr>
        <p:sp>
          <p:nvSpPr>
            <p:cNvPr id="52" name="직각 삼각형 51"/>
            <p:cNvSpPr/>
            <p:nvPr/>
          </p:nvSpPr>
          <p:spPr>
            <a:xfrm rot="16200000">
              <a:off x="4499992" y="5277304"/>
              <a:ext cx="864096" cy="864096"/>
            </a:xfrm>
            <a:prstGeom prst="rtTriangle">
              <a:avLst/>
            </a:prstGeom>
            <a:solidFill>
              <a:srgbClr val="4FC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 Box 5"/>
            <p:cNvSpPr txBox="1">
              <a:spLocks noChangeArrowheads="1"/>
            </p:cNvSpPr>
            <p:nvPr/>
          </p:nvSpPr>
          <p:spPr bwMode="auto">
            <a:xfrm>
              <a:off x="5538881" y="5490525"/>
              <a:ext cx="2952750" cy="482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>
              <a:off x="4836674" y="5585517"/>
              <a:ext cx="559769" cy="440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46" name="그룹 45"/>
          <p:cNvGrpSpPr/>
          <p:nvPr/>
        </p:nvGrpSpPr>
        <p:grpSpPr>
          <a:xfrm>
            <a:off x="1701655" y="7145568"/>
            <a:ext cx="4766973" cy="818995"/>
            <a:chOff x="1896304" y="5113486"/>
            <a:chExt cx="6780152" cy="604837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72000" rIns="72000" anchor="ctr" anchorCtr="1"/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700808" y="8150831"/>
            <a:ext cx="4752528" cy="818997"/>
            <a:chOff x="1896304" y="5809438"/>
            <a:chExt cx="6759607" cy="604838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1896304" y="5809438"/>
              <a:ext cx="1727200" cy="60483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3675984" y="5809438"/>
              <a:ext cx="4979927" cy="60483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72000" rIns="72000"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1730011" y="2015810"/>
            <a:ext cx="4753578" cy="4575372"/>
            <a:chOff x="1406764" y="1860748"/>
            <a:chExt cx="5076825" cy="4510616"/>
          </a:xfrm>
        </p:grpSpPr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>
              <a:off x="1406764" y="1860748"/>
              <a:ext cx="5076825" cy="4510616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2246031" y="2000429"/>
              <a:ext cx="1500198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4335593" y="2000429"/>
              <a:ext cx="2035983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335593" y="2667184"/>
              <a:ext cx="2035983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2246031" y="3429189"/>
              <a:ext cx="4125545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2246031" y="4095944"/>
              <a:ext cx="4125545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2246031" y="4857949"/>
              <a:ext cx="1339463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2246031" y="5619955"/>
              <a:ext cx="1339463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4335593" y="4857949"/>
              <a:ext cx="2035983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4335593" y="5619955"/>
              <a:ext cx="2035983" cy="571504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4453365" y="2144337"/>
              <a:ext cx="18326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4403659" y="2834814"/>
              <a:ext cx="190467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2469320" y="3573097"/>
              <a:ext cx="3006629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1643480" y="2122035"/>
              <a:ext cx="582426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1506520" y="3550795"/>
              <a:ext cx="719386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3837274" y="2122035"/>
              <a:ext cx="454024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28" name="Text Box 29"/>
            <p:cNvSpPr txBox="1">
              <a:spLocks noChangeArrowheads="1"/>
            </p:cNvSpPr>
            <p:nvPr/>
          </p:nvSpPr>
          <p:spPr bwMode="auto">
            <a:xfrm>
              <a:off x="3260328" y="2812512"/>
              <a:ext cx="1030972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</a:p>
          </p:txBody>
        </p:sp>
        <p:sp>
          <p:nvSpPr>
            <p:cNvPr id="29" name="Text Box 31"/>
            <p:cNvSpPr txBox="1">
              <a:spLocks noChangeArrowheads="1"/>
            </p:cNvSpPr>
            <p:nvPr/>
          </p:nvSpPr>
          <p:spPr bwMode="auto">
            <a:xfrm>
              <a:off x="2469320" y="4239851"/>
              <a:ext cx="1964016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30" name="Text Box 32"/>
            <p:cNvSpPr txBox="1">
              <a:spLocks noChangeArrowheads="1"/>
            </p:cNvSpPr>
            <p:nvPr/>
          </p:nvSpPr>
          <p:spPr bwMode="auto">
            <a:xfrm>
              <a:off x="1540205" y="4876961"/>
              <a:ext cx="683434" cy="394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3688331" y="4979555"/>
              <a:ext cx="602970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2320355" y="5001857"/>
              <a:ext cx="1176494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4546059" y="5001857"/>
              <a:ext cx="1609631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1480839" y="5741560"/>
              <a:ext cx="745066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지원구분</a:t>
              </a:r>
            </a:p>
          </p:txBody>
        </p: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3546232" y="5741560"/>
              <a:ext cx="745066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36" name="Text Box 40"/>
            <p:cNvSpPr txBox="1">
              <a:spLocks noChangeArrowheads="1"/>
            </p:cNvSpPr>
            <p:nvPr/>
          </p:nvSpPr>
          <p:spPr bwMode="auto">
            <a:xfrm>
              <a:off x="2558418" y="5775013"/>
              <a:ext cx="703979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업 직</a:t>
              </a:r>
            </a:p>
          </p:txBody>
        </p:sp>
        <p:sp>
          <p:nvSpPr>
            <p:cNvPr id="38" name="Text Box 41"/>
            <p:cNvSpPr txBox="1">
              <a:spLocks noChangeArrowheads="1"/>
            </p:cNvSpPr>
            <p:nvPr/>
          </p:nvSpPr>
          <p:spPr bwMode="auto">
            <a:xfrm>
              <a:off x="4575449" y="5786164"/>
              <a:ext cx="1155949" cy="24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3000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만원 이상</a:t>
              </a:r>
            </a:p>
          </p:txBody>
        </p:sp>
        <p:sp>
          <p:nvSpPr>
            <p:cNvPr id="39" name="Text Box 47"/>
            <p:cNvSpPr txBox="1">
              <a:spLocks noChangeArrowheads="1"/>
            </p:cNvSpPr>
            <p:nvPr/>
          </p:nvSpPr>
          <p:spPr bwMode="auto">
            <a:xfrm>
              <a:off x="2470594" y="2133186"/>
              <a:ext cx="105545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32656" y="2000751"/>
            <a:ext cx="1285884" cy="1805772"/>
            <a:chOff x="467544" y="1428884"/>
            <a:chExt cx="1285884" cy="1666866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467544" y="1428884"/>
              <a:ext cx="1285884" cy="1666866"/>
            </a:xfrm>
            <a:prstGeom prst="roundRect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Text Box 8"/>
            <p:cNvSpPr txBox="1">
              <a:spLocks noChangeArrowheads="1"/>
            </p:cNvSpPr>
            <p:nvPr/>
          </p:nvSpPr>
          <p:spPr bwMode="auto">
            <a:xfrm>
              <a:off x="721598" y="2071826"/>
              <a:ext cx="77777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4cmX6cm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332656" y="7137243"/>
            <a:ext cx="1285884" cy="1496207"/>
            <a:chOff x="467544" y="5072222"/>
            <a:chExt cx="1285884" cy="1381114"/>
          </a:xfrm>
        </p:grpSpPr>
        <p:sp>
          <p:nvSpPr>
            <p:cNvPr id="51" name="모서리가 둥근 직사각형 50"/>
            <p:cNvSpPr/>
            <p:nvPr/>
          </p:nvSpPr>
          <p:spPr>
            <a:xfrm>
              <a:off x="467544" y="5072222"/>
              <a:ext cx="1285884" cy="1381114"/>
            </a:xfrm>
            <a:prstGeom prst="roundRect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673376" y="5572244"/>
              <a:ext cx="93647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Educational </a:t>
              </a:r>
            </a:p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history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17" name="그룹 16"/>
          <p:cNvGrpSpPr/>
          <p:nvPr/>
        </p:nvGrpSpPr>
        <p:grpSpPr>
          <a:xfrm>
            <a:off x="620688" y="2066679"/>
            <a:ext cx="2232248" cy="419066"/>
            <a:chOff x="539552" y="1268760"/>
            <a:chExt cx="2232248" cy="386830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539552" y="1268760"/>
              <a:ext cx="2232248" cy="386830"/>
            </a:xfrm>
            <a:prstGeom prst="roundRect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1259632" y="1331243"/>
              <a:ext cx="756938" cy="227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Objective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620689" y="2534732"/>
            <a:ext cx="5573953" cy="2730303"/>
            <a:chOff x="620688" y="2195736"/>
            <a:chExt cx="5573953" cy="2520280"/>
          </a:xfrm>
        </p:grpSpPr>
        <p:sp>
          <p:nvSpPr>
            <p:cNvPr id="21" name="AutoShape 16"/>
            <p:cNvSpPr>
              <a:spLocks noChangeArrowheads="1"/>
            </p:cNvSpPr>
            <p:nvPr/>
          </p:nvSpPr>
          <p:spPr bwMode="auto">
            <a:xfrm>
              <a:off x="620688" y="2195736"/>
              <a:ext cx="5573953" cy="2520280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703847" y="2267744"/>
              <a:ext cx="5400600" cy="2346468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884337" y="2411760"/>
              <a:ext cx="5064943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620688" y="5577069"/>
            <a:ext cx="2232248" cy="419066"/>
            <a:chOff x="539552" y="3933056"/>
            <a:chExt cx="2232248" cy="38683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539552" y="3933056"/>
              <a:ext cx="2232248" cy="386830"/>
            </a:xfrm>
            <a:prstGeom prst="roundRect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842851" y="4006501"/>
              <a:ext cx="1590500" cy="227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ko-KR" sz="1000" b="1">
                  <a:solidFill>
                    <a:schemeClr val="bg1"/>
                  </a:solidFill>
                  <a:latin typeface="+mn-ea"/>
                </a:rPr>
                <a:t>Additional Information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20689" y="6045122"/>
            <a:ext cx="5573953" cy="2730303"/>
            <a:chOff x="620688" y="5652120"/>
            <a:chExt cx="5573953" cy="2520280"/>
          </a:xfrm>
        </p:grpSpPr>
        <p:sp>
          <p:nvSpPr>
            <p:cNvPr id="28" name="AutoShape 16"/>
            <p:cNvSpPr>
              <a:spLocks noChangeArrowheads="1"/>
            </p:cNvSpPr>
            <p:nvPr/>
          </p:nvSpPr>
          <p:spPr bwMode="auto">
            <a:xfrm>
              <a:off x="620688" y="5652120"/>
              <a:ext cx="5573953" cy="2520280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03847" y="5724128"/>
              <a:ext cx="5400600" cy="2346468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 Box 24"/>
            <p:cNvSpPr txBox="1">
              <a:spLocks noChangeArrowheads="1"/>
            </p:cNvSpPr>
            <p:nvPr/>
          </p:nvSpPr>
          <p:spPr bwMode="auto">
            <a:xfrm>
              <a:off x="884337" y="5868144"/>
              <a:ext cx="5064943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490374" y="2301156"/>
            <a:ext cx="5940660" cy="1729499"/>
            <a:chOff x="539552" y="1700808"/>
            <a:chExt cx="7920880" cy="1197346"/>
          </a:xfrm>
        </p:grpSpPr>
        <p:sp>
          <p:nvSpPr>
            <p:cNvPr id="6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1197346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Text Box 24"/>
            <p:cNvSpPr txBox="1">
              <a:spLocks noChangeArrowheads="1"/>
            </p:cNvSpPr>
            <p:nvPr/>
          </p:nvSpPr>
          <p:spPr bwMode="auto">
            <a:xfrm>
              <a:off x="803201" y="1935882"/>
              <a:ext cx="7344816" cy="880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28356" y="1638389"/>
            <a:ext cx="2214246" cy="870789"/>
            <a:chOff x="467544" y="1134269"/>
            <a:chExt cx="2952328" cy="602854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467544" y="1134269"/>
              <a:ext cx="2952328" cy="602854"/>
            </a:xfrm>
            <a:prstGeom prst="roundRect">
              <a:avLst>
                <a:gd name="adj" fmla="val 8767"/>
              </a:avLst>
            </a:prstGeom>
            <a:solidFill>
              <a:srgbClr val="4FC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539552" y="1206277"/>
              <a:ext cx="2688299" cy="43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90374" y="4848990"/>
            <a:ext cx="5940660" cy="1729499"/>
            <a:chOff x="539552" y="1700808"/>
            <a:chExt cx="7920880" cy="1197346"/>
          </a:xfrm>
        </p:grpSpPr>
        <p:sp>
          <p:nvSpPr>
            <p:cNvPr id="25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1197346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803201" y="1935882"/>
              <a:ext cx="7344816" cy="880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328356" y="4186224"/>
            <a:ext cx="2214246" cy="870789"/>
            <a:chOff x="467544" y="2898154"/>
            <a:chExt cx="2952328" cy="602854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467544" y="2898154"/>
              <a:ext cx="2952328" cy="602854"/>
            </a:xfrm>
            <a:prstGeom prst="roundRect">
              <a:avLst>
                <a:gd name="adj" fmla="val 8767"/>
              </a:avLst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539552" y="2970162"/>
              <a:ext cx="2688299" cy="43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90374" y="7449278"/>
            <a:ext cx="5940660" cy="1729499"/>
            <a:chOff x="539552" y="1700808"/>
            <a:chExt cx="7920880" cy="1197346"/>
          </a:xfrm>
        </p:grpSpPr>
        <p:sp>
          <p:nvSpPr>
            <p:cNvPr id="30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1197346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Text Box 24"/>
            <p:cNvSpPr txBox="1">
              <a:spLocks noChangeArrowheads="1"/>
            </p:cNvSpPr>
            <p:nvPr/>
          </p:nvSpPr>
          <p:spPr bwMode="auto">
            <a:xfrm>
              <a:off x="803201" y="1935882"/>
              <a:ext cx="7344816" cy="880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328356" y="6786512"/>
            <a:ext cx="2214246" cy="870789"/>
            <a:chOff x="467544" y="4698354"/>
            <a:chExt cx="2952328" cy="602854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67544" y="4698354"/>
              <a:ext cx="2952328" cy="602854"/>
            </a:xfrm>
            <a:prstGeom prst="roundRect">
              <a:avLst>
                <a:gd name="adj" fmla="val 8767"/>
              </a:avLst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3" name="Text Box 8"/>
            <p:cNvSpPr txBox="1">
              <a:spLocks noChangeArrowheads="1"/>
            </p:cNvSpPr>
            <p:nvPr/>
          </p:nvSpPr>
          <p:spPr bwMode="auto">
            <a:xfrm>
              <a:off x="539552" y="4770362"/>
              <a:ext cx="2688299" cy="43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869160" y="2792663"/>
            <a:ext cx="1643918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3C4F8C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1093546" y="6381317"/>
            <a:ext cx="3991639" cy="936104"/>
            <a:chOff x="4499992" y="3501008"/>
            <a:chExt cx="3991639" cy="864096"/>
          </a:xfrm>
        </p:grpSpPr>
        <p:sp>
          <p:nvSpPr>
            <p:cNvPr id="22" name="직각 삼각형 21"/>
            <p:cNvSpPr/>
            <p:nvPr/>
          </p:nvSpPr>
          <p:spPr>
            <a:xfrm rot="16200000">
              <a:off x="4499992" y="3501008"/>
              <a:ext cx="864096" cy="864096"/>
            </a:xfrm>
            <a:prstGeom prst="rtTriangle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Text Box 5"/>
            <p:cNvSpPr txBox="1">
              <a:spLocks noChangeArrowheads="1"/>
            </p:cNvSpPr>
            <p:nvPr/>
          </p:nvSpPr>
          <p:spPr bwMode="auto">
            <a:xfrm>
              <a:off x="5538881" y="3865207"/>
              <a:ext cx="2952750" cy="284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5" name="TextBox 13"/>
            <p:cNvSpPr txBox="1">
              <a:spLocks noChangeArrowheads="1"/>
            </p:cNvSpPr>
            <p:nvPr/>
          </p:nvSpPr>
          <p:spPr bwMode="auto">
            <a:xfrm>
              <a:off x="4836674" y="3809221"/>
              <a:ext cx="559769" cy="440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093546" y="7343477"/>
            <a:ext cx="3991639" cy="936104"/>
            <a:chOff x="4499992" y="4389156"/>
            <a:chExt cx="3991639" cy="864096"/>
          </a:xfrm>
        </p:grpSpPr>
        <p:sp>
          <p:nvSpPr>
            <p:cNvPr id="29" name="직각 삼각형 28"/>
            <p:cNvSpPr/>
            <p:nvPr/>
          </p:nvSpPr>
          <p:spPr>
            <a:xfrm rot="16200000">
              <a:off x="4499992" y="4389156"/>
              <a:ext cx="864096" cy="864096"/>
            </a:xfrm>
            <a:prstGeom prst="rtTriangle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 Box 5"/>
            <p:cNvSpPr txBox="1">
              <a:spLocks noChangeArrowheads="1"/>
            </p:cNvSpPr>
            <p:nvPr/>
          </p:nvSpPr>
          <p:spPr bwMode="auto">
            <a:xfrm>
              <a:off x="5538881" y="4611902"/>
              <a:ext cx="2952750" cy="482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31" name="TextBox 13"/>
            <p:cNvSpPr txBox="1">
              <a:spLocks noChangeArrowheads="1"/>
            </p:cNvSpPr>
            <p:nvPr/>
          </p:nvSpPr>
          <p:spPr bwMode="auto">
            <a:xfrm>
              <a:off x="4836674" y="4697369"/>
              <a:ext cx="559769" cy="440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093546" y="8305637"/>
            <a:ext cx="3991639" cy="936104"/>
            <a:chOff x="4499992" y="5277304"/>
            <a:chExt cx="3991639" cy="864096"/>
          </a:xfrm>
        </p:grpSpPr>
        <p:sp>
          <p:nvSpPr>
            <p:cNvPr id="34" name="직각 삼각형 33"/>
            <p:cNvSpPr/>
            <p:nvPr/>
          </p:nvSpPr>
          <p:spPr>
            <a:xfrm rot="16200000">
              <a:off x="4499992" y="5277304"/>
              <a:ext cx="864096" cy="864096"/>
            </a:xfrm>
            <a:prstGeom prst="rtTriangle">
              <a:avLst/>
            </a:prstGeom>
            <a:solidFill>
              <a:srgbClr val="4FC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 Box 5"/>
            <p:cNvSpPr txBox="1">
              <a:spLocks noChangeArrowheads="1"/>
            </p:cNvSpPr>
            <p:nvPr/>
          </p:nvSpPr>
          <p:spPr bwMode="auto">
            <a:xfrm>
              <a:off x="5538881" y="5641503"/>
              <a:ext cx="2952750" cy="284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37" name="TextBox 13"/>
            <p:cNvSpPr txBox="1">
              <a:spLocks noChangeArrowheads="1"/>
            </p:cNvSpPr>
            <p:nvPr/>
          </p:nvSpPr>
          <p:spPr bwMode="auto">
            <a:xfrm>
              <a:off x="4836674" y="5585517"/>
              <a:ext cx="559769" cy="440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54" name="그룹 53"/>
          <p:cNvGrpSpPr/>
          <p:nvPr/>
        </p:nvGrpSpPr>
        <p:grpSpPr>
          <a:xfrm>
            <a:off x="404664" y="5161024"/>
            <a:ext cx="1674186" cy="558754"/>
            <a:chOff x="539552" y="3573016"/>
            <a:chExt cx="2232248" cy="386830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39552" y="3573016"/>
              <a:ext cx="2232248" cy="386830"/>
            </a:xfrm>
            <a:prstGeom prst="roundRect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1264921" y="3676605"/>
              <a:ext cx="746359" cy="170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Vision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404664" y="5785094"/>
            <a:ext cx="5940660" cy="3016335"/>
            <a:chOff x="539552" y="1700808"/>
            <a:chExt cx="7920880" cy="2088232"/>
          </a:xfrm>
        </p:grpSpPr>
        <p:sp>
          <p:nvSpPr>
            <p:cNvPr id="45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208823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683568" y="1772816"/>
              <a:ext cx="7632848" cy="1944216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 Box 24"/>
            <p:cNvSpPr txBox="1">
              <a:spLocks noChangeArrowheads="1"/>
            </p:cNvSpPr>
            <p:nvPr/>
          </p:nvSpPr>
          <p:spPr bwMode="auto">
            <a:xfrm>
              <a:off x="803201" y="1916832"/>
              <a:ext cx="7344816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404664" y="2456723"/>
            <a:ext cx="5940660" cy="1976220"/>
            <a:chOff x="539552" y="1700808"/>
            <a:chExt cx="7920880" cy="1368152"/>
          </a:xfrm>
        </p:grpSpPr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136815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Text Box 22"/>
            <p:cNvSpPr txBox="1">
              <a:spLocks noChangeArrowheads="1"/>
            </p:cNvSpPr>
            <p:nvPr/>
          </p:nvSpPr>
          <p:spPr bwMode="auto">
            <a:xfrm>
              <a:off x="1116013" y="1969955"/>
              <a:ext cx="7056387" cy="543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brief is designed for you to understand me in an effective way.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After reading this profile, you will come to know about me indetails such as vision, characteristics, interests, achievements, experience and likes.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40" name="그룹 39"/>
          <p:cNvGrpSpPr/>
          <p:nvPr/>
        </p:nvGrpSpPr>
        <p:grpSpPr>
          <a:xfrm>
            <a:off x="404664" y="1676637"/>
            <a:ext cx="1674186" cy="558754"/>
            <a:chOff x="539552" y="1268760"/>
            <a:chExt cx="2232248" cy="386830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539552" y="1268760"/>
              <a:ext cx="2232248" cy="386830"/>
            </a:xfrm>
            <a:prstGeom prst="roundRect">
              <a:avLst/>
            </a:prstGeom>
            <a:solidFill>
              <a:srgbClr val="779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624417" y="1314517"/>
              <a:ext cx="202737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 Family precept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04664" y="2300706"/>
            <a:ext cx="5940660" cy="3016335"/>
            <a:chOff x="539552" y="1700808"/>
            <a:chExt cx="7920880" cy="2088232"/>
          </a:xfrm>
        </p:grpSpPr>
        <p:sp>
          <p:nvSpPr>
            <p:cNvPr id="30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208823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683568" y="1772816"/>
              <a:ext cx="7632848" cy="1944216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803201" y="1916832"/>
              <a:ext cx="7344816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04664" y="5499061"/>
            <a:ext cx="1674186" cy="558754"/>
            <a:chOff x="539552" y="3933056"/>
            <a:chExt cx="2232248" cy="38683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539552" y="3933056"/>
              <a:ext cx="2232248" cy="386830"/>
            </a:xfrm>
            <a:prstGeom prst="roundRect">
              <a:avLst/>
            </a:prstGeom>
            <a:solidFill>
              <a:srgbClr val="2E4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4" name="Text Box 8"/>
            <p:cNvSpPr txBox="1">
              <a:spLocks noChangeArrowheads="1"/>
            </p:cNvSpPr>
            <p:nvPr/>
          </p:nvSpPr>
          <p:spPr bwMode="auto">
            <a:xfrm>
              <a:off x="855621" y="4020629"/>
              <a:ext cx="1564957" cy="170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404664" y="6175136"/>
            <a:ext cx="5940660" cy="3016335"/>
            <a:chOff x="539552" y="1700808"/>
            <a:chExt cx="7920880" cy="2088232"/>
          </a:xfrm>
        </p:grpSpPr>
        <p:sp>
          <p:nvSpPr>
            <p:cNvPr id="18" name="AutoShape 16"/>
            <p:cNvSpPr>
              <a:spLocks noChangeArrowheads="1"/>
            </p:cNvSpPr>
            <p:nvPr/>
          </p:nvSpPr>
          <p:spPr bwMode="auto">
            <a:xfrm>
              <a:off x="539552" y="1700808"/>
              <a:ext cx="7920880" cy="2088232"/>
            </a:xfrm>
            <a:prstGeom prst="roundRect">
              <a:avLst>
                <a:gd name="adj" fmla="val 2755"/>
              </a:avLst>
            </a:prstGeom>
            <a:solidFill>
              <a:schemeClr val="accent1">
                <a:lumMod val="60000"/>
                <a:lumOff val="40000"/>
                <a:alpha val="52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683568" y="1772816"/>
              <a:ext cx="7632848" cy="1944216"/>
            </a:xfrm>
            <a:prstGeom prst="roundRect">
              <a:avLst>
                <a:gd name="adj" fmla="val 351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803201" y="1916832"/>
              <a:ext cx="7344816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963009" y="5757247"/>
            <a:ext cx="26728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10225</TotalTime>
  <Words>321</Words>
  <Application>Microsoft Office PowerPoint</Application>
  <PresentationFormat>A4 용지(210x297mm)</PresentationFormat>
  <Paragraphs>80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785</cp:revision>
  <dcterms:created xsi:type="dcterms:W3CDTF">2010-02-01T08:03:16Z</dcterms:created>
  <dcterms:modified xsi:type="dcterms:W3CDTF">2017-02-09T08:39:22Z</dcterms:modified>
</cp:coreProperties>
</file>