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94" r:id="rId3"/>
    <p:sldId id="296" r:id="rId4"/>
    <p:sldId id="323" r:id="rId5"/>
    <p:sldId id="322" r:id="rId6"/>
    <p:sldId id="324" r:id="rId7"/>
    <p:sldId id="326" r:id="rId8"/>
    <p:sldId id="327" r:id="rId9"/>
    <p:sldId id="321" r:id="rId10"/>
    <p:sldId id="297" r:id="rId11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CF3"/>
    <a:srgbClr val="44D1D8"/>
    <a:srgbClr val="6D9EED"/>
    <a:srgbClr val="5B6573"/>
    <a:srgbClr val="3C4F8C"/>
    <a:srgbClr val="E95E1B"/>
    <a:srgbClr val="E8571A"/>
    <a:srgbClr val="FD8C00"/>
    <a:srgbClr val="FFB330"/>
    <a:srgbClr val="F1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89120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2382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9955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75656" y="3697982"/>
            <a:ext cx="6192688" cy="45109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en-US" altLang="ko-KR" sz="1800" b="0" kern="1200" dirty="0" smtClean="0">
                <a:solidFill>
                  <a:schemeClr val="bg1">
                    <a:lumMod val="65000"/>
                  </a:schemeClr>
                </a:solidFill>
                <a:latin typeface="HY울릉도M" charset="-127"/>
                <a:ea typeface="HY울릉도M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altLang="ko-KR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475657" y="2276872"/>
            <a:ext cx="6192688" cy="144016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en-US" altLang="ko-KR" sz="4300" b="0" kern="1200" dirty="0">
                <a:solidFill>
                  <a:srgbClr val="3C4F8C"/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en-US" altLang="ko-K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395536" y="1412776"/>
            <a:ext cx="8288667" cy="4953694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67544" y="-17859"/>
            <a:ext cx="7475330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3C4F8C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7475330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3C4F8C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95536" y="1412776"/>
            <a:ext cx="8288667" cy="4953694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412357" y="2517322"/>
            <a:ext cx="6049735" cy="122413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dirty="0">
                <a:solidFill>
                  <a:srgbClr val="3C4F8C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en-US" altLang="ko-K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0" r:id="rId4"/>
    <p:sldLayoutId id="2147483656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147344" y="4869160"/>
            <a:ext cx="847939" cy="4655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</a:t>
            </a:r>
            <a:r>
              <a:rPr lang="en-US" altLang="ko-KR"/>
              <a:t> </a:t>
            </a:r>
            <a:br>
              <a:rPr lang="en-US" altLang="ko-KR"/>
            </a:br>
            <a:r>
              <a:rPr lang="ko-KR" altLang="en-US">
                <a:solidFill>
                  <a:srgbClr val="4FC9D9"/>
                </a:solidFill>
              </a:rPr>
              <a:t>자기소개서</a:t>
            </a:r>
            <a:endParaRPr lang="ko-KR" altLang="en-US" dirty="0">
              <a:solidFill>
                <a:srgbClr val="4FC9D9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087724" y="4181018"/>
            <a:ext cx="49685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the whole heart companionship.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5040064" y="3006754"/>
            <a:ext cx="3636392" cy="477054"/>
            <a:chOff x="5040064" y="3006754"/>
            <a:chExt cx="3636392" cy="477054"/>
          </a:xfrm>
        </p:grpSpPr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5723706" y="3057396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5040064" y="300675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678CF3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rgbClr val="678CF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5040064" y="3723034"/>
            <a:ext cx="3636392" cy="477054"/>
            <a:chOff x="5040064" y="3723034"/>
            <a:chExt cx="3636392" cy="477054"/>
          </a:xfrm>
        </p:grpSpPr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5723706" y="3773676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5040064" y="372303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678CF3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rgbClr val="678CF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5040064" y="4439314"/>
            <a:ext cx="3636392" cy="573862"/>
            <a:chOff x="5040064" y="4439314"/>
            <a:chExt cx="3636392" cy="573862"/>
          </a:xfrm>
        </p:grpSpPr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5723706" y="4489956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19" name="TextBox 13"/>
            <p:cNvSpPr txBox="1">
              <a:spLocks noChangeArrowheads="1"/>
            </p:cNvSpPr>
            <p:nvPr/>
          </p:nvSpPr>
          <p:spPr bwMode="auto">
            <a:xfrm>
              <a:off x="5040064" y="443931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678CF3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rgbClr val="678CF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828381" y="1340768"/>
            <a:ext cx="2191891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rgbClr val="3C4F8C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Resume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467544" y="5072222"/>
            <a:ext cx="1285884" cy="138111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42" name="그룹 41"/>
          <p:cNvGrpSpPr/>
          <p:nvPr/>
        </p:nvGrpSpPr>
        <p:grpSpPr>
          <a:xfrm>
            <a:off x="1896304" y="5113486"/>
            <a:ext cx="6780152" cy="604837"/>
            <a:chOff x="1896304" y="5113486"/>
            <a:chExt cx="6780152" cy="604837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1896304" y="5113486"/>
              <a:ext cx="1727200" cy="604837"/>
            </a:xfrm>
            <a:prstGeom prst="rect">
              <a:avLst/>
            </a:prstGeom>
            <a:solidFill>
              <a:srgbClr val="6D9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6048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Seoul university</a:t>
              </a:r>
            </a:p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degree received : Bachelor of Agriculture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1896304" y="5846579"/>
            <a:ext cx="6788182" cy="606757"/>
            <a:chOff x="1896304" y="5846579"/>
            <a:chExt cx="6788182" cy="606757"/>
          </a:xfrm>
        </p:grpSpPr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1896304" y="5848498"/>
              <a:ext cx="1727200" cy="604838"/>
            </a:xfrm>
            <a:prstGeom prst="rect">
              <a:avLst/>
            </a:prstGeom>
            <a:solidFill>
              <a:srgbClr val="6D9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0000. February</a:t>
              </a:r>
            </a:p>
          </p:txBody>
        </p:sp>
        <p:sp>
          <p:nvSpPr>
            <p:cNvPr id="10" name="AutoShape 7"/>
            <p:cNvSpPr>
              <a:spLocks noChangeArrowheads="1"/>
            </p:cNvSpPr>
            <p:nvPr/>
          </p:nvSpPr>
          <p:spPr bwMode="auto">
            <a:xfrm>
              <a:off x="3704559" y="5846579"/>
              <a:ext cx="4979927" cy="6048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Graduated from Seoul High School</a:t>
              </a:r>
            </a:p>
          </p:txBody>
        </p:sp>
      </p:grpSp>
      <p:sp>
        <p:nvSpPr>
          <p:cNvPr id="11" name="Rectangle 11"/>
          <p:cNvSpPr>
            <a:spLocks noChangeArrowheads="1"/>
          </p:cNvSpPr>
          <p:nvPr/>
        </p:nvSpPr>
        <p:spPr bwMode="auto">
          <a:xfrm rot="12095">
            <a:off x="673376" y="5572244"/>
            <a:ext cx="936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Educational 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history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1875685" y="1395561"/>
            <a:ext cx="6769100" cy="3382962"/>
            <a:chOff x="1979613" y="1214422"/>
            <a:chExt cx="6769100" cy="3382962"/>
          </a:xfrm>
        </p:grpSpPr>
        <p:sp>
          <p:nvSpPr>
            <p:cNvPr id="13" name="AutoShape 16"/>
            <p:cNvSpPr>
              <a:spLocks noChangeArrowheads="1"/>
            </p:cNvSpPr>
            <p:nvPr/>
          </p:nvSpPr>
          <p:spPr bwMode="auto">
            <a:xfrm>
              <a:off x="1979613" y="1214422"/>
              <a:ext cx="6769100" cy="3382962"/>
            </a:xfrm>
            <a:prstGeom prst="rect">
              <a:avLst/>
            </a:prstGeom>
            <a:solidFill>
              <a:srgbClr val="44D1D8">
                <a:alpha val="52000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3143240" y="1319183"/>
              <a:ext cx="2000264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929322" y="1319183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929322" y="1819249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3143240" y="2390753"/>
              <a:ext cx="5500726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143240" y="2890819"/>
              <a:ext cx="5500726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143240" y="3462323"/>
              <a:ext cx="1785950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143240" y="4033827"/>
              <a:ext cx="1785950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929322" y="3462323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5929322" y="4033827"/>
              <a:ext cx="2714644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3" name="Text Box 22"/>
            <p:cNvSpPr txBox="1">
              <a:spLocks noChangeArrowheads="1"/>
            </p:cNvSpPr>
            <p:nvPr/>
          </p:nvSpPr>
          <p:spPr bwMode="auto">
            <a:xfrm>
              <a:off x="5868988" y="1410387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5868988" y="191045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3500430" y="2481957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>
              <a:off x="2526460" y="1410387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2398221" y="2481957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5445148" y="1410387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Age</a:t>
              </a:r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4904935" y="1910453"/>
              <a:ext cx="96532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date of birth</a:t>
              </a:r>
            </a:p>
          </p:txBody>
        </p:sp>
        <p:sp>
          <p:nvSpPr>
            <p:cNvPr id="30" name="Text Box 31"/>
            <p:cNvSpPr txBox="1">
              <a:spLocks noChangeArrowheads="1"/>
            </p:cNvSpPr>
            <p:nvPr/>
          </p:nvSpPr>
          <p:spPr bwMode="auto">
            <a:xfrm>
              <a:off x="3500430" y="2982023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31" name="Text Box 32"/>
            <p:cNvSpPr txBox="1">
              <a:spLocks noChangeArrowheads="1"/>
            </p:cNvSpPr>
            <p:nvPr/>
          </p:nvSpPr>
          <p:spPr bwMode="auto">
            <a:xfrm>
              <a:off x="2428860" y="3476582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32" name="Text Box 33"/>
            <p:cNvSpPr txBox="1">
              <a:spLocks noChangeArrowheads="1"/>
            </p:cNvSpPr>
            <p:nvPr/>
          </p:nvSpPr>
          <p:spPr bwMode="auto">
            <a:xfrm>
              <a:off x="5305686" y="3553527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33" name="Text Box 34"/>
            <p:cNvSpPr txBox="1">
              <a:spLocks noChangeArrowheads="1"/>
            </p:cNvSpPr>
            <p:nvPr/>
          </p:nvSpPr>
          <p:spPr bwMode="auto">
            <a:xfrm>
              <a:off x="3500430" y="3553527"/>
              <a:ext cx="110158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34" name="Text Box 35"/>
            <p:cNvSpPr txBox="1">
              <a:spLocks noChangeArrowheads="1"/>
            </p:cNvSpPr>
            <p:nvPr/>
          </p:nvSpPr>
          <p:spPr bwMode="auto">
            <a:xfrm>
              <a:off x="6038850" y="3553527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35" name="Text Box 38"/>
            <p:cNvSpPr txBox="1">
              <a:spLocks noChangeArrowheads="1"/>
            </p:cNvSpPr>
            <p:nvPr/>
          </p:nvSpPr>
          <p:spPr bwMode="auto">
            <a:xfrm>
              <a:off x="2374175" y="412503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지원구분</a:t>
              </a:r>
            </a:p>
          </p:txBody>
        </p:sp>
        <p:sp>
          <p:nvSpPr>
            <p:cNvPr id="36" name="Text Box 39"/>
            <p:cNvSpPr txBox="1">
              <a:spLocks noChangeArrowheads="1"/>
            </p:cNvSpPr>
            <p:nvPr/>
          </p:nvSpPr>
          <p:spPr bwMode="auto">
            <a:xfrm>
              <a:off x="5172637" y="412503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37" name="Text Box 40"/>
            <p:cNvSpPr txBox="1">
              <a:spLocks noChangeArrowheads="1"/>
            </p:cNvSpPr>
            <p:nvPr/>
          </p:nvSpPr>
          <p:spPr bwMode="auto">
            <a:xfrm>
              <a:off x="3714744" y="4125031"/>
              <a:ext cx="6591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영 업 직</a:t>
              </a:r>
            </a:p>
          </p:txBody>
        </p:sp>
        <p:sp>
          <p:nvSpPr>
            <p:cNvPr id="38" name="Text Box 41"/>
            <p:cNvSpPr txBox="1">
              <a:spLocks noChangeArrowheads="1"/>
            </p:cNvSpPr>
            <p:nvPr/>
          </p:nvSpPr>
          <p:spPr bwMode="auto">
            <a:xfrm>
              <a:off x="6478588" y="4125031"/>
              <a:ext cx="108234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3000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만원 이상</a:t>
              </a:r>
            </a:p>
          </p:txBody>
        </p:sp>
        <p:sp>
          <p:nvSpPr>
            <p:cNvPr id="39" name="Text Box 47"/>
            <p:cNvSpPr txBox="1">
              <a:spLocks noChangeArrowheads="1"/>
            </p:cNvSpPr>
            <p:nvPr/>
          </p:nvSpPr>
          <p:spPr bwMode="auto">
            <a:xfrm>
              <a:off x="3697297" y="1410387"/>
              <a:ext cx="21605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40" name="모서리가 둥근 직사각형 39"/>
          <p:cNvSpPr/>
          <p:nvPr/>
        </p:nvSpPr>
        <p:spPr>
          <a:xfrm>
            <a:off x="467544" y="1428884"/>
            <a:ext cx="1285884" cy="16668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1" name="Text Box 8"/>
          <p:cNvSpPr txBox="1">
            <a:spLocks noChangeArrowheads="1"/>
          </p:cNvSpPr>
          <p:nvPr/>
        </p:nvSpPr>
        <p:spPr bwMode="auto">
          <a:xfrm>
            <a:off x="721598" y="2071826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73" name="그룹 72"/>
          <p:cNvGrpSpPr/>
          <p:nvPr/>
        </p:nvGrpSpPr>
        <p:grpSpPr>
          <a:xfrm>
            <a:off x="4656906" y="1772816"/>
            <a:ext cx="3443486" cy="4248472"/>
            <a:chOff x="4656906" y="1772816"/>
            <a:chExt cx="3443486" cy="4248472"/>
          </a:xfrm>
        </p:grpSpPr>
        <p:sp>
          <p:nvSpPr>
            <p:cNvPr id="31" name="직사각형 30"/>
            <p:cNvSpPr/>
            <p:nvPr/>
          </p:nvSpPr>
          <p:spPr>
            <a:xfrm>
              <a:off x="4666181" y="1839469"/>
              <a:ext cx="3418915" cy="41818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4656906" y="1839470"/>
              <a:ext cx="3443486" cy="151284"/>
            </a:xfrm>
            <a:prstGeom prst="roundRect">
              <a:avLst>
                <a:gd name="adj" fmla="val 0"/>
              </a:avLst>
            </a:prstGeom>
            <a:solidFill>
              <a:srgbClr val="64D1D7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3" name="자유형 32"/>
            <p:cNvSpPr/>
            <p:nvPr/>
          </p:nvSpPr>
          <p:spPr>
            <a:xfrm>
              <a:off x="5460390" y="1778633"/>
              <a:ext cx="1893204" cy="432642"/>
            </a:xfrm>
            <a:custGeom>
              <a:avLst/>
              <a:gdLst>
                <a:gd name="connsiteX0" fmla="*/ 71443 w 2224970"/>
                <a:gd name="connsiteY0" fmla="*/ 0 h 432642"/>
                <a:gd name="connsiteX1" fmla="*/ 441028 w 2224970"/>
                <a:gd name="connsiteY1" fmla="*/ 0 h 432642"/>
                <a:gd name="connsiteX2" fmla="*/ 559807 w 2224970"/>
                <a:gd name="connsiteY2" fmla="*/ 0 h 432642"/>
                <a:gd name="connsiteX3" fmla="*/ 1665164 w 2224970"/>
                <a:gd name="connsiteY3" fmla="*/ 0 h 432642"/>
                <a:gd name="connsiteX4" fmla="*/ 1783943 w 2224970"/>
                <a:gd name="connsiteY4" fmla="*/ 0 h 432642"/>
                <a:gd name="connsiteX5" fmla="*/ 2153527 w 2224970"/>
                <a:gd name="connsiteY5" fmla="*/ 0 h 432642"/>
                <a:gd name="connsiteX6" fmla="*/ 2221387 w 2224970"/>
                <a:gd name="connsiteY6" fmla="*/ 39411 h 432642"/>
                <a:gd name="connsiteX7" fmla="*/ 2224970 w 2224970"/>
                <a:gd name="connsiteY7" fmla="*/ 54959 h 432642"/>
                <a:gd name="connsiteX8" fmla="*/ 2104842 w 2224970"/>
                <a:gd name="connsiteY8" fmla="*/ 54959 h 432642"/>
                <a:gd name="connsiteX9" fmla="*/ 2104842 w 2224970"/>
                <a:gd name="connsiteY9" fmla="*/ 255933 h 432642"/>
                <a:gd name="connsiteX10" fmla="*/ 2103985 w 2224970"/>
                <a:gd name="connsiteY10" fmla="*/ 255933 h 432642"/>
                <a:gd name="connsiteX11" fmla="*/ 2103985 w 2224970"/>
                <a:gd name="connsiteY11" fmla="*/ 382625 h 432642"/>
                <a:gd name="connsiteX12" fmla="*/ 2050304 w 2224970"/>
                <a:gd name="connsiteY12" fmla="*/ 432642 h 432642"/>
                <a:gd name="connsiteX13" fmla="*/ 1803911 w 2224970"/>
                <a:gd name="connsiteY13" fmla="*/ 432642 h 432642"/>
                <a:gd name="connsiteX14" fmla="*/ 1645196 w 2224970"/>
                <a:gd name="connsiteY14" fmla="*/ 432642 h 432642"/>
                <a:gd name="connsiteX15" fmla="*/ 579775 w 2224970"/>
                <a:gd name="connsiteY15" fmla="*/ 432642 h 432642"/>
                <a:gd name="connsiteX16" fmla="*/ 421060 w 2224970"/>
                <a:gd name="connsiteY16" fmla="*/ 432642 h 432642"/>
                <a:gd name="connsiteX17" fmla="*/ 174667 w 2224970"/>
                <a:gd name="connsiteY17" fmla="*/ 432642 h 432642"/>
                <a:gd name="connsiteX18" fmla="*/ 120986 w 2224970"/>
                <a:gd name="connsiteY18" fmla="*/ 382625 h 432642"/>
                <a:gd name="connsiteX19" fmla="*/ 120986 w 2224970"/>
                <a:gd name="connsiteY19" fmla="*/ 255933 h 432642"/>
                <a:gd name="connsiteX20" fmla="*/ 120129 w 2224970"/>
                <a:gd name="connsiteY20" fmla="*/ 255933 h 432642"/>
                <a:gd name="connsiteX21" fmla="*/ 120129 w 2224970"/>
                <a:gd name="connsiteY21" fmla="*/ 54959 h 432642"/>
                <a:gd name="connsiteX22" fmla="*/ 0 w 2224970"/>
                <a:gd name="connsiteY22" fmla="*/ 54959 h 432642"/>
                <a:gd name="connsiteX23" fmla="*/ 3583 w 2224970"/>
                <a:gd name="connsiteY23" fmla="*/ 39411 h 432642"/>
                <a:gd name="connsiteX24" fmla="*/ 71443 w 2224970"/>
                <a:gd name="connsiteY24" fmla="*/ 0 h 432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24970" h="432642">
                  <a:moveTo>
                    <a:pt x="71443" y="0"/>
                  </a:moveTo>
                  <a:lnTo>
                    <a:pt x="441028" y="0"/>
                  </a:lnTo>
                  <a:lnTo>
                    <a:pt x="559807" y="0"/>
                  </a:lnTo>
                  <a:lnTo>
                    <a:pt x="1665164" y="0"/>
                  </a:lnTo>
                  <a:lnTo>
                    <a:pt x="1783943" y="0"/>
                  </a:lnTo>
                  <a:lnTo>
                    <a:pt x="2153527" y="0"/>
                  </a:lnTo>
                  <a:cubicBezTo>
                    <a:pt x="2184034" y="0"/>
                    <a:pt x="2210207" y="16251"/>
                    <a:pt x="2221387" y="39411"/>
                  </a:cubicBezTo>
                  <a:lnTo>
                    <a:pt x="2224970" y="54959"/>
                  </a:lnTo>
                  <a:lnTo>
                    <a:pt x="2104842" y="54959"/>
                  </a:lnTo>
                  <a:lnTo>
                    <a:pt x="2104842" y="255933"/>
                  </a:lnTo>
                  <a:lnTo>
                    <a:pt x="2103985" y="255933"/>
                  </a:lnTo>
                  <a:lnTo>
                    <a:pt x="2103985" y="382625"/>
                  </a:lnTo>
                  <a:cubicBezTo>
                    <a:pt x="2103985" y="410249"/>
                    <a:pt x="2079951" y="432642"/>
                    <a:pt x="2050304" y="432642"/>
                  </a:cubicBezTo>
                  <a:lnTo>
                    <a:pt x="1803911" y="432642"/>
                  </a:lnTo>
                  <a:lnTo>
                    <a:pt x="1645196" y="432642"/>
                  </a:lnTo>
                  <a:lnTo>
                    <a:pt x="579775" y="432642"/>
                  </a:lnTo>
                  <a:lnTo>
                    <a:pt x="421060" y="432642"/>
                  </a:lnTo>
                  <a:lnTo>
                    <a:pt x="174667" y="432642"/>
                  </a:lnTo>
                  <a:cubicBezTo>
                    <a:pt x="145020" y="432642"/>
                    <a:pt x="120986" y="410249"/>
                    <a:pt x="120986" y="382625"/>
                  </a:cubicBezTo>
                  <a:lnTo>
                    <a:pt x="120986" y="255933"/>
                  </a:lnTo>
                  <a:lnTo>
                    <a:pt x="120129" y="255933"/>
                  </a:lnTo>
                  <a:lnTo>
                    <a:pt x="120129" y="54959"/>
                  </a:lnTo>
                  <a:lnTo>
                    <a:pt x="0" y="54959"/>
                  </a:lnTo>
                  <a:lnTo>
                    <a:pt x="3583" y="39411"/>
                  </a:lnTo>
                  <a:cubicBezTo>
                    <a:pt x="14764" y="16251"/>
                    <a:pt x="40938" y="0"/>
                    <a:pt x="71443" y="0"/>
                  </a:cubicBezTo>
                  <a:close/>
                </a:path>
              </a:pathLst>
            </a:custGeom>
            <a:solidFill>
              <a:srgbClr val="44D1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4" name="그룹 3"/>
            <p:cNvGrpSpPr/>
            <p:nvPr/>
          </p:nvGrpSpPr>
          <p:grpSpPr>
            <a:xfrm>
              <a:off x="5448048" y="1772816"/>
              <a:ext cx="1913214" cy="130690"/>
              <a:chOff x="3638600" y="2274958"/>
              <a:chExt cx="1913214" cy="130690"/>
            </a:xfrm>
          </p:grpSpPr>
          <p:sp>
            <p:nvSpPr>
              <p:cNvPr id="38" name="원형 37"/>
              <p:cNvSpPr/>
              <p:nvPr/>
            </p:nvSpPr>
            <p:spPr>
              <a:xfrm>
                <a:off x="3638600" y="227495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원형 38"/>
              <p:cNvSpPr/>
              <p:nvPr/>
            </p:nvSpPr>
            <p:spPr>
              <a:xfrm>
                <a:off x="5444540" y="227495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5541867" y="1867029"/>
              <a:ext cx="17256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ko-KR" altLang="ko-KR" sz="1000" b="1">
                  <a:solidFill>
                    <a:prstClr val="white"/>
                  </a:solidFill>
                </a:rPr>
                <a:t>Additional</a:t>
              </a:r>
              <a:r>
                <a:rPr lang="en-US" altLang="ko-KR" sz="1000" b="1">
                  <a:solidFill>
                    <a:prstClr val="white"/>
                  </a:solidFill>
                </a:rPr>
                <a:t> </a:t>
              </a:r>
              <a:r>
                <a:rPr lang="ko-KR" altLang="ko-KR" sz="1000" b="1">
                  <a:solidFill>
                    <a:prstClr val="white"/>
                  </a:solidFill>
                </a:rPr>
                <a:t>Information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776321" y="2420888"/>
              <a:ext cx="3193701" cy="3344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1037109" y="1772816"/>
            <a:ext cx="3443486" cy="4248472"/>
            <a:chOff x="1037109" y="1772816"/>
            <a:chExt cx="3443486" cy="4248472"/>
          </a:xfrm>
        </p:grpSpPr>
        <p:sp>
          <p:nvSpPr>
            <p:cNvPr id="64" name="직사각형 63"/>
            <p:cNvSpPr/>
            <p:nvPr/>
          </p:nvSpPr>
          <p:spPr>
            <a:xfrm>
              <a:off x="1056505" y="1839469"/>
              <a:ext cx="3418915" cy="41818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5" name="모서리가 둥근 직사각형 64"/>
            <p:cNvSpPr/>
            <p:nvPr/>
          </p:nvSpPr>
          <p:spPr>
            <a:xfrm>
              <a:off x="1037109" y="1839470"/>
              <a:ext cx="3443486" cy="151284"/>
            </a:xfrm>
            <a:prstGeom prst="roundRect">
              <a:avLst>
                <a:gd name="adj" fmla="val 0"/>
              </a:avLst>
            </a:prstGeom>
            <a:solidFill>
              <a:srgbClr val="678CF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1820947" y="1778633"/>
              <a:ext cx="1893204" cy="432642"/>
            </a:xfrm>
            <a:custGeom>
              <a:avLst/>
              <a:gdLst>
                <a:gd name="connsiteX0" fmla="*/ 71443 w 2224970"/>
                <a:gd name="connsiteY0" fmla="*/ 0 h 432642"/>
                <a:gd name="connsiteX1" fmla="*/ 441028 w 2224970"/>
                <a:gd name="connsiteY1" fmla="*/ 0 h 432642"/>
                <a:gd name="connsiteX2" fmla="*/ 559807 w 2224970"/>
                <a:gd name="connsiteY2" fmla="*/ 0 h 432642"/>
                <a:gd name="connsiteX3" fmla="*/ 1665164 w 2224970"/>
                <a:gd name="connsiteY3" fmla="*/ 0 h 432642"/>
                <a:gd name="connsiteX4" fmla="*/ 1783943 w 2224970"/>
                <a:gd name="connsiteY4" fmla="*/ 0 h 432642"/>
                <a:gd name="connsiteX5" fmla="*/ 2153527 w 2224970"/>
                <a:gd name="connsiteY5" fmla="*/ 0 h 432642"/>
                <a:gd name="connsiteX6" fmla="*/ 2221387 w 2224970"/>
                <a:gd name="connsiteY6" fmla="*/ 39411 h 432642"/>
                <a:gd name="connsiteX7" fmla="*/ 2224970 w 2224970"/>
                <a:gd name="connsiteY7" fmla="*/ 54959 h 432642"/>
                <a:gd name="connsiteX8" fmla="*/ 2104842 w 2224970"/>
                <a:gd name="connsiteY8" fmla="*/ 54959 h 432642"/>
                <a:gd name="connsiteX9" fmla="*/ 2104842 w 2224970"/>
                <a:gd name="connsiteY9" fmla="*/ 255933 h 432642"/>
                <a:gd name="connsiteX10" fmla="*/ 2103985 w 2224970"/>
                <a:gd name="connsiteY10" fmla="*/ 255933 h 432642"/>
                <a:gd name="connsiteX11" fmla="*/ 2103985 w 2224970"/>
                <a:gd name="connsiteY11" fmla="*/ 382625 h 432642"/>
                <a:gd name="connsiteX12" fmla="*/ 2050304 w 2224970"/>
                <a:gd name="connsiteY12" fmla="*/ 432642 h 432642"/>
                <a:gd name="connsiteX13" fmla="*/ 1803911 w 2224970"/>
                <a:gd name="connsiteY13" fmla="*/ 432642 h 432642"/>
                <a:gd name="connsiteX14" fmla="*/ 1645196 w 2224970"/>
                <a:gd name="connsiteY14" fmla="*/ 432642 h 432642"/>
                <a:gd name="connsiteX15" fmla="*/ 579775 w 2224970"/>
                <a:gd name="connsiteY15" fmla="*/ 432642 h 432642"/>
                <a:gd name="connsiteX16" fmla="*/ 421060 w 2224970"/>
                <a:gd name="connsiteY16" fmla="*/ 432642 h 432642"/>
                <a:gd name="connsiteX17" fmla="*/ 174667 w 2224970"/>
                <a:gd name="connsiteY17" fmla="*/ 432642 h 432642"/>
                <a:gd name="connsiteX18" fmla="*/ 120986 w 2224970"/>
                <a:gd name="connsiteY18" fmla="*/ 382625 h 432642"/>
                <a:gd name="connsiteX19" fmla="*/ 120986 w 2224970"/>
                <a:gd name="connsiteY19" fmla="*/ 255933 h 432642"/>
                <a:gd name="connsiteX20" fmla="*/ 120129 w 2224970"/>
                <a:gd name="connsiteY20" fmla="*/ 255933 h 432642"/>
                <a:gd name="connsiteX21" fmla="*/ 120129 w 2224970"/>
                <a:gd name="connsiteY21" fmla="*/ 54959 h 432642"/>
                <a:gd name="connsiteX22" fmla="*/ 0 w 2224970"/>
                <a:gd name="connsiteY22" fmla="*/ 54959 h 432642"/>
                <a:gd name="connsiteX23" fmla="*/ 3583 w 2224970"/>
                <a:gd name="connsiteY23" fmla="*/ 39411 h 432642"/>
                <a:gd name="connsiteX24" fmla="*/ 71443 w 2224970"/>
                <a:gd name="connsiteY24" fmla="*/ 0 h 432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24970" h="432642">
                  <a:moveTo>
                    <a:pt x="71443" y="0"/>
                  </a:moveTo>
                  <a:lnTo>
                    <a:pt x="441028" y="0"/>
                  </a:lnTo>
                  <a:lnTo>
                    <a:pt x="559807" y="0"/>
                  </a:lnTo>
                  <a:lnTo>
                    <a:pt x="1665164" y="0"/>
                  </a:lnTo>
                  <a:lnTo>
                    <a:pt x="1783943" y="0"/>
                  </a:lnTo>
                  <a:lnTo>
                    <a:pt x="2153527" y="0"/>
                  </a:lnTo>
                  <a:cubicBezTo>
                    <a:pt x="2184034" y="0"/>
                    <a:pt x="2210207" y="16251"/>
                    <a:pt x="2221387" y="39411"/>
                  </a:cubicBezTo>
                  <a:lnTo>
                    <a:pt x="2224970" y="54959"/>
                  </a:lnTo>
                  <a:lnTo>
                    <a:pt x="2104842" y="54959"/>
                  </a:lnTo>
                  <a:lnTo>
                    <a:pt x="2104842" y="255933"/>
                  </a:lnTo>
                  <a:lnTo>
                    <a:pt x="2103985" y="255933"/>
                  </a:lnTo>
                  <a:lnTo>
                    <a:pt x="2103985" y="382625"/>
                  </a:lnTo>
                  <a:cubicBezTo>
                    <a:pt x="2103985" y="410249"/>
                    <a:pt x="2079951" y="432642"/>
                    <a:pt x="2050304" y="432642"/>
                  </a:cubicBezTo>
                  <a:lnTo>
                    <a:pt x="1803911" y="432642"/>
                  </a:lnTo>
                  <a:lnTo>
                    <a:pt x="1645196" y="432642"/>
                  </a:lnTo>
                  <a:lnTo>
                    <a:pt x="579775" y="432642"/>
                  </a:lnTo>
                  <a:lnTo>
                    <a:pt x="421060" y="432642"/>
                  </a:lnTo>
                  <a:lnTo>
                    <a:pt x="174667" y="432642"/>
                  </a:lnTo>
                  <a:cubicBezTo>
                    <a:pt x="145020" y="432642"/>
                    <a:pt x="120986" y="410249"/>
                    <a:pt x="120986" y="382625"/>
                  </a:cubicBezTo>
                  <a:lnTo>
                    <a:pt x="120986" y="255933"/>
                  </a:lnTo>
                  <a:lnTo>
                    <a:pt x="120129" y="255933"/>
                  </a:lnTo>
                  <a:lnTo>
                    <a:pt x="120129" y="54959"/>
                  </a:lnTo>
                  <a:lnTo>
                    <a:pt x="0" y="54959"/>
                  </a:lnTo>
                  <a:lnTo>
                    <a:pt x="3583" y="39411"/>
                  </a:lnTo>
                  <a:cubicBezTo>
                    <a:pt x="14764" y="16251"/>
                    <a:pt x="40938" y="0"/>
                    <a:pt x="71443" y="0"/>
                  </a:cubicBezTo>
                  <a:close/>
                </a:path>
              </a:pathLst>
            </a:custGeom>
            <a:solidFill>
              <a:srgbClr val="678C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7" name="그룹 66"/>
            <p:cNvGrpSpPr/>
            <p:nvPr/>
          </p:nvGrpSpPr>
          <p:grpSpPr>
            <a:xfrm>
              <a:off x="1805391" y="1772816"/>
              <a:ext cx="1913214" cy="130690"/>
              <a:chOff x="3638600" y="2274958"/>
              <a:chExt cx="1913214" cy="130690"/>
            </a:xfrm>
          </p:grpSpPr>
          <p:sp>
            <p:nvSpPr>
              <p:cNvPr id="68" name="원형 67"/>
              <p:cNvSpPr/>
              <p:nvPr/>
            </p:nvSpPr>
            <p:spPr>
              <a:xfrm>
                <a:off x="3638600" y="227495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원형 68"/>
              <p:cNvSpPr/>
              <p:nvPr/>
            </p:nvSpPr>
            <p:spPr>
              <a:xfrm>
                <a:off x="5444540" y="227495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0" name="Text Box 8"/>
            <p:cNvSpPr txBox="1">
              <a:spLocks noChangeArrowheads="1"/>
            </p:cNvSpPr>
            <p:nvPr/>
          </p:nvSpPr>
          <p:spPr bwMode="auto">
            <a:xfrm>
              <a:off x="2057877" y="1867029"/>
              <a:ext cx="144017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en-US" altLang="ko-KR" sz="1000" b="1">
                  <a:solidFill>
                    <a:prstClr val="white"/>
                  </a:solidFill>
                </a:rPr>
                <a:t>Objective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162275" y="2420888"/>
              <a:ext cx="3193701" cy="3344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42" name="그룹 41"/>
          <p:cNvGrpSpPr/>
          <p:nvPr/>
        </p:nvGrpSpPr>
        <p:grpSpPr>
          <a:xfrm>
            <a:off x="767583" y="1412776"/>
            <a:ext cx="7764857" cy="1512168"/>
            <a:chOff x="695574" y="4362838"/>
            <a:chExt cx="7764857" cy="1512168"/>
          </a:xfrm>
        </p:grpSpPr>
        <p:sp>
          <p:nvSpPr>
            <p:cNvPr id="43" name="직사각형 42"/>
            <p:cNvSpPr/>
            <p:nvPr/>
          </p:nvSpPr>
          <p:spPr>
            <a:xfrm>
              <a:off x="695575" y="4437111"/>
              <a:ext cx="7753100" cy="14378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모서리가 둥근 직사각형 43"/>
            <p:cNvSpPr/>
            <p:nvPr/>
          </p:nvSpPr>
          <p:spPr>
            <a:xfrm>
              <a:off x="695574" y="4427587"/>
              <a:ext cx="7764857" cy="166968"/>
            </a:xfrm>
            <a:prstGeom prst="roundRect">
              <a:avLst>
                <a:gd name="adj" fmla="val 0"/>
              </a:avLst>
            </a:prstGeom>
            <a:solidFill>
              <a:srgbClr val="678CF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45" name="그룹 42"/>
            <p:cNvGrpSpPr/>
            <p:nvPr/>
          </p:nvGrpSpPr>
          <p:grpSpPr>
            <a:xfrm>
              <a:off x="2843808" y="4362838"/>
              <a:ext cx="3427002" cy="504056"/>
              <a:chOff x="2929663" y="4362838"/>
              <a:chExt cx="3427002" cy="504056"/>
            </a:xfrm>
          </p:grpSpPr>
          <p:sp>
            <p:nvSpPr>
              <p:cNvPr id="50" name="자유형 49"/>
              <p:cNvSpPr/>
              <p:nvPr/>
            </p:nvSpPr>
            <p:spPr>
              <a:xfrm>
                <a:off x="2929663" y="4366486"/>
                <a:ext cx="3427002" cy="500408"/>
              </a:xfrm>
              <a:custGeom>
                <a:avLst/>
                <a:gdLst>
                  <a:gd name="connsiteX0" fmla="*/ 70788 w 3417474"/>
                  <a:gd name="connsiteY0" fmla="*/ 0 h 432642"/>
                  <a:gd name="connsiteX1" fmla="*/ 1649892 w 3417474"/>
                  <a:gd name="connsiteY1" fmla="*/ 0 h 432642"/>
                  <a:gd name="connsiteX2" fmla="*/ 1767582 w 3417474"/>
                  <a:gd name="connsiteY2" fmla="*/ 0 h 432642"/>
                  <a:gd name="connsiteX3" fmla="*/ 3346686 w 3417474"/>
                  <a:gd name="connsiteY3" fmla="*/ 0 h 432642"/>
                  <a:gd name="connsiteX4" fmla="*/ 3413924 w 3417474"/>
                  <a:gd name="connsiteY4" fmla="*/ 39411 h 432642"/>
                  <a:gd name="connsiteX5" fmla="*/ 3417474 w 3417474"/>
                  <a:gd name="connsiteY5" fmla="*/ 54959 h 432642"/>
                  <a:gd name="connsiteX6" fmla="*/ 3298448 w 3417474"/>
                  <a:gd name="connsiteY6" fmla="*/ 54959 h 432642"/>
                  <a:gd name="connsiteX7" fmla="*/ 3298448 w 3417474"/>
                  <a:gd name="connsiteY7" fmla="*/ 255933 h 432642"/>
                  <a:gd name="connsiteX8" fmla="*/ 3297598 w 3417474"/>
                  <a:gd name="connsiteY8" fmla="*/ 255933 h 432642"/>
                  <a:gd name="connsiteX9" fmla="*/ 3297598 w 3417474"/>
                  <a:gd name="connsiteY9" fmla="*/ 382625 h 432642"/>
                  <a:gd name="connsiteX10" fmla="*/ 3244410 w 3417474"/>
                  <a:gd name="connsiteY10" fmla="*/ 432642 h 432642"/>
                  <a:gd name="connsiteX11" fmla="*/ 1787367 w 3417474"/>
                  <a:gd name="connsiteY11" fmla="*/ 432642 h 432642"/>
                  <a:gd name="connsiteX12" fmla="*/ 1630108 w 3417474"/>
                  <a:gd name="connsiteY12" fmla="*/ 432642 h 432642"/>
                  <a:gd name="connsiteX13" fmla="*/ 173065 w 3417474"/>
                  <a:gd name="connsiteY13" fmla="*/ 432642 h 432642"/>
                  <a:gd name="connsiteX14" fmla="*/ 119876 w 3417474"/>
                  <a:gd name="connsiteY14" fmla="*/ 382625 h 432642"/>
                  <a:gd name="connsiteX15" fmla="*/ 119876 w 3417474"/>
                  <a:gd name="connsiteY15" fmla="*/ 255933 h 432642"/>
                  <a:gd name="connsiteX16" fmla="*/ 119027 w 3417474"/>
                  <a:gd name="connsiteY16" fmla="*/ 255933 h 432642"/>
                  <a:gd name="connsiteX17" fmla="*/ 119027 w 3417474"/>
                  <a:gd name="connsiteY17" fmla="*/ 54959 h 432642"/>
                  <a:gd name="connsiteX18" fmla="*/ 0 w 3417474"/>
                  <a:gd name="connsiteY18" fmla="*/ 54959 h 432642"/>
                  <a:gd name="connsiteX19" fmla="*/ 3550 w 3417474"/>
                  <a:gd name="connsiteY19" fmla="*/ 39411 h 432642"/>
                  <a:gd name="connsiteX20" fmla="*/ 70788 w 3417474"/>
                  <a:gd name="connsiteY20" fmla="*/ 0 h 432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74" h="432642">
                    <a:moveTo>
                      <a:pt x="70788" y="0"/>
                    </a:moveTo>
                    <a:lnTo>
                      <a:pt x="1649892" y="0"/>
                    </a:lnTo>
                    <a:lnTo>
                      <a:pt x="1767582" y="0"/>
                    </a:lnTo>
                    <a:lnTo>
                      <a:pt x="3346686" y="0"/>
                    </a:lnTo>
                    <a:cubicBezTo>
                      <a:pt x="3376913" y="0"/>
                      <a:pt x="3402846" y="16251"/>
                      <a:pt x="3413924" y="39411"/>
                    </a:cubicBezTo>
                    <a:lnTo>
                      <a:pt x="3417474" y="54959"/>
                    </a:lnTo>
                    <a:lnTo>
                      <a:pt x="3298448" y="54959"/>
                    </a:lnTo>
                    <a:lnTo>
                      <a:pt x="3298448" y="255933"/>
                    </a:lnTo>
                    <a:lnTo>
                      <a:pt x="3297598" y="255933"/>
                    </a:lnTo>
                    <a:lnTo>
                      <a:pt x="3297598" y="382625"/>
                    </a:lnTo>
                    <a:cubicBezTo>
                      <a:pt x="3297598" y="410249"/>
                      <a:pt x="3273785" y="432642"/>
                      <a:pt x="3244410" y="432642"/>
                    </a:cubicBezTo>
                    <a:lnTo>
                      <a:pt x="1787367" y="432642"/>
                    </a:lnTo>
                    <a:lnTo>
                      <a:pt x="1630108" y="432642"/>
                    </a:lnTo>
                    <a:lnTo>
                      <a:pt x="173065" y="432642"/>
                    </a:lnTo>
                    <a:cubicBezTo>
                      <a:pt x="143690" y="432642"/>
                      <a:pt x="119876" y="410249"/>
                      <a:pt x="119876" y="382625"/>
                    </a:cubicBezTo>
                    <a:lnTo>
                      <a:pt x="119876" y="255933"/>
                    </a:lnTo>
                    <a:lnTo>
                      <a:pt x="119027" y="255933"/>
                    </a:lnTo>
                    <a:lnTo>
                      <a:pt x="119027" y="54959"/>
                    </a:lnTo>
                    <a:lnTo>
                      <a:pt x="0" y="54959"/>
                    </a:lnTo>
                    <a:lnTo>
                      <a:pt x="3550" y="39411"/>
                    </a:lnTo>
                    <a:cubicBezTo>
                      <a:pt x="14628" y="16251"/>
                      <a:pt x="40562" y="0"/>
                      <a:pt x="70788" y="0"/>
                    </a:cubicBezTo>
                    <a:close/>
                  </a:path>
                </a:pathLst>
              </a:custGeom>
              <a:solidFill>
                <a:srgbClr val="678C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원형 50"/>
              <p:cNvSpPr/>
              <p:nvPr/>
            </p:nvSpPr>
            <p:spPr>
              <a:xfrm>
                <a:off x="2929940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원형 51"/>
              <p:cNvSpPr/>
              <p:nvPr/>
            </p:nvSpPr>
            <p:spPr>
              <a:xfrm>
                <a:off x="6249391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Text Box 8"/>
            <p:cNvSpPr txBox="1">
              <a:spLocks noChangeArrowheads="1"/>
            </p:cNvSpPr>
            <p:nvPr/>
          </p:nvSpPr>
          <p:spPr bwMode="auto">
            <a:xfrm>
              <a:off x="3135713" y="4362838"/>
              <a:ext cx="2876446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74938" y="4866895"/>
              <a:ext cx="7341478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767583" y="3104964"/>
            <a:ext cx="7764857" cy="1512168"/>
            <a:chOff x="695574" y="4362838"/>
            <a:chExt cx="7764857" cy="1512168"/>
          </a:xfrm>
        </p:grpSpPr>
        <p:sp>
          <p:nvSpPr>
            <p:cNvPr id="90" name="직사각형 89"/>
            <p:cNvSpPr/>
            <p:nvPr/>
          </p:nvSpPr>
          <p:spPr>
            <a:xfrm>
              <a:off x="695575" y="4437111"/>
              <a:ext cx="7753100" cy="14378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695574" y="4427587"/>
              <a:ext cx="7764857" cy="166968"/>
            </a:xfrm>
            <a:prstGeom prst="roundRect">
              <a:avLst>
                <a:gd name="adj" fmla="val 0"/>
              </a:avLst>
            </a:prstGeom>
            <a:solidFill>
              <a:srgbClr val="44D1D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92" name="그룹 42"/>
            <p:cNvGrpSpPr/>
            <p:nvPr/>
          </p:nvGrpSpPr>
          <p:grpSpPr>
            <a:xfrm>
              <a:off x="2843808" y="4362838"/>
              <a:ext cx="3427002" cy="504056"/>
              <a:chOff x="2929663" y="4362838"/>
              <a:chExt cx="3427002" cy="504056"/>
            </a:xfrm>
          </p:grpSpPr>
          <p:sp>
            <p:nvSpPr>
              <p:cNvPr id="95" name="자유형 94"/>
              <p:cNvSpPr/>
              <p:nvPr/>
            </p:nvSpPr>
            <p:spPr>
              <a:xfrm>
                <a:off x="2929663" y="4366486"/>
                <a:ext cx="3427002" cy="500408"/>
              </a:xfrm>
              <a:custGeom>
                <a:avLst/>
                <a:gdLst>
                  <a:gd name="connsiteX0" fmla="*/ 70788 w 3417474"/>
                  <a:gd name="connsiteY0" fmla="*/ 0 h 432642"/>
                  <a:gd name="connsiteX1" fmla="*/ 1649892 w 3417474"/>
                  <a:gd name="connsiteY1" fmla="*/ 0 h 432642"/>
                  <a:gd name="connsiteX2" fmla="*/ 1767582 w 3417474"/>
                  <a:gd name="connsiteY2" fmla="*/ 0 h 432642"/>
                  <a:gd name="connsiteX3" fmla="*/ 3346686 w 3417474"/>
                  <a:gd name="connsiteY3" fmla="*/ 0 h 432642"/>
                  <a:gd name="connsiteX4" fmla="*/ 3413924 w 3417474"/>
                  <a:gd name="connsiteY4" fmla="*/ 39411 h 432642"/>
                  <a:gd name="connsiteX5" fmla="*/ 3417474 w 3417474"/>
                  <a:gd name="connsiteY5" fmla="*/ 54959 h 432642"/>
                  <a:gd name="connsiteX6" fmla="*/ 3298448 w 3417474"/>
                  <a:gd name="connsiteY6" fmla="*/ 54959 h 432642"/>
                  <a:gd name="connsiteX7" fmla="*/ 3298448 w 3417474"/>
                  <a:gd name="connsiteY7" fmla="*/ 255933 h 432642"/>
                  <a:gd name="connsiteX8" fmla="*/ 3297598 w 3417474"/>
                  <a:gd name="connsiteY8" fmla="*/ 255933 h 432642"/>
                  <a:gd name="connsiteX9" fmla="*/ 3297598 w 3417474"/>
                  <a:gd name="connsiteY9" fmla="*/ 382625 h 432642"/>
                  <a:gd name="connsiteX10" fmla="*/ 3244410 w 3417474"/>
                  <a:gd name="connsiteY10" fmla="*/ 432642 h 432642"/>
                  <a:gd name="connsiteX11" fmla="*/ 1787367 w 3417474"/>
                  <a:gd name="connsiteY11" fmla="*/ 432642 h 432642"/>
                  <a:gd name="connsiteX12" fmla="*/ 1630108 w 3417474"/>
                  <a:gd name="connsiteY12" fmla="*/ 432642 h 432642"/>
                  <a:gd name="connsiteX13" fmla="*/ 173065 w 3417474"/>
                  <a:gd name="connsiteY13" fmla="*/ 432642 h 432642"/>
                  <a:gd name="connsiteX14" fmla="*/ 119876 w 3417474"/>
                  <a:gd name="connsiteY14" fmla="*/ 382625 h 432642"/>
                  <a:gd name="connsiteX15" fmla="*/ 119876 w 3417474"/>
                  <a:gd name="connsiteY15" fmla="*/ 255933 h 432642"/>
                  <a:gd name="connsiteX16" fmla="*/ 119027 w 3417474"/>
                  <a:gd name="connsiteY16" fmla="*/ 255933 h 432642"/>
                  <a:gd name="connsiteX17" fmla="*/ 119027 w 3417474"/>
                  <a:gd name="connsiteY17" fmla="*/ 54959 h 432642"/>
                  <a:gd name="connsiteX18" fmla="*/ 0 w 3417474"/>
                  <a:gd name="connsiteY18" fmla="*/ 54959 h 432642"/>
                  <a:gd name="connsiteX19" fmla="*/ 3550 w 3417474"/>
                  <a:gd name="connsiteY19" fmla="*/ 39411 h 432642"/>
                  <a:gd name="connsiteX20" fmla="*/ 70788 w 3417474"/>
                  <a:gd name="connsiteY20" fmla="*/ 0 h 432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74" h="432642">
                    <a:moveTo>
                      <a:pt x="70788" y="0"/>
                    </a:moveTo>
                    <a:lnTo>
                      <a:pt x="1649892" y="0"/>
                    </a:lnTo>
                    <a:lnTo>
                      <a:pt x="1767582" y="0"/>
                    </a:lnTo>
                    <a:lnTo>
                      <a:pt x="3346686" y="0"/>
                    </a:lnTo>
                    <a:cubicBezTo>
                      <a:pt x="3376913" y="0"/>
                      <a:pt x="3402846" y="16251"/>
                      <a:pt x="3413924" y="39411"/>
                    </a:cubicBezTo>
                    <a:lnTo>
                      <a:pt x="3417474" y="54959"/>
                    </a:lnTo>
                    <a:lnTo>
                      <a:pt x="3298448" y="54959"/>
                    </a:lnTo>
                    <a:lnTo>
                      <a:pt x="3298448" y="255933"/>
                    </a:lnTo>
                    <a:lnTo>
                      <a:pt x="3297598" y="255933"/>
                    </a:lnTo>
                    <a:lnTo>
                      <a:pt x="3297598" y="382625"/>
                    </a:lnTo>
                    <a:cubicBezTo>
                      <a:pt x="3297598" y="410249"/>
                      <a:pt x="3273785" y="432642"/>
                      <a:pt x="3244410" y="432642"/>
                    </a:cubicBezTo>
                    <a:lnTo>
                      <a:pt x="1787367" y="432642"/>
                    </a:lnTo>
                    <a:lnTo>
                      <a:pt x="1630108" y="432642"/>
                    </a:lnTo>
                    <a:lnTo>
                      <a:pt x="173065" y="432642"/>
                    </a:lnTo>
                    <a:cubicBezTo>
                      <a:pt x="143690" y="432642"/>
                      <a:pt x="119876" y="410249"/>
                      <a:pt x="119876" y="382625"/>
                    </a:cubicBezTo>
                    <a:lnTo>
                      <a:pt x="119876" y="255933"/>
                    </a:lnTo>
                    <a:lnTo>
                      <a:pt x="119027" y="255933"/>
                    </a:lnTo>
                    <a:lnTo>
                      <a:pt x="119027" y="54959"/>
                    </a:lnTo>
                    <a:lnTo>
                      <a:pt x="0" y="54959"/>
                    </a:lnTo>
                    <a:lnTo>
                      <a:pt x="3550" y="39411"/>
                    </a:lnTo>
                    <a:cubicBezTo>
                      <a:pt x="14628" y="16251"/>
                      <a:pt x="40562" y="0"/>
                      <a:pt x="70788" y="0"/>
                    </a:cubicBezTo>
                    <a:close/>
                  </a:path>
                </a:pathLst>
              </a:custGeom>
              <a:solidFill>
                <a:srgbClr val="44D1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원형 95"/>
              <p:cNvSpPr/>
              <p:nvPr/>
            </p:nvSpPr>
            <p:spPr>
              <a:xfrm>
                <a:off x="2929940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7" name="원형 96"/>
              <p:cNvSpPr/>
              <p:nvPr/>
            </p:nvSpPr>
            <p:spPr>
              <a:xfrm>
                <a:off x="6249391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3" name="Text Box 8"/>
            <p:cNvSpPr txBox="1">
              <a:spLocks noChangeArrowheads="1"/>
            </p:cNvSpPr>
            <p:nvPr/>
          </p:nvSpPr>
          <p:spPr bwMode="auto">
            <a:xfrm>
              <a:off x="3135713" y="4362838"/>
              <a:ext cx="2876446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974938" y="4866895"/>
              <a:ext cx="7341478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98" name="그룹 97"/>
          <p:cNvGrpSpPr/>
          <p:nvPr/>
        </p:nvGrpSpPr>
        <p:grpSpPr>
          <a:xfrm>
            <a:off x="767583" y="4797152"/>
            <a:ext cx="7764857" cy="1512168"/>
            <a:chOff x="695574" y="4362838"/>
            <a:chExt cx="7764857" cy="1512168"/>
          </a:xfrm>
        </p:grpSpPr>
        <p:sp>
          <p:nvSpPr>
            <p:cNvPr id="99" name="직사각형 98"/>
            <p:cNvSpPr/>
            <p:nvPr/>
          </p:nvSpPr>
          <p:spPr>
            <a:xfrm>
              <a:off x="695575" y="4437111"/>
              <a:ext cx="7753100" cy="14378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0" name="모서리가 둥근 직사각형 99"/>
            <p:cNvSpPr/>
            <p:nvPr/>
          </p:nvSpPr>
          <p:spPr>
            <a:xfrm>
              <a:off x="695574" y="4427587"/>
              <a:ext cx="7764857" cy="166968"/>
            </a:xfrm>
            <a:prstGeom prst="roundRect">
              <a:avLst>
                <a:gd name="adj" fmla="val 0"/>
              </a:avLst>
            </a:prstGeom>
            <a:solidFill>
              <a:srgbClr val="678CF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101" name="그룹 42"/>
            <p:cNvGrpSpPr/>
            <p:nvPr/>
          </p:nvGrpSpPr>
          <p:grpSpPr>
            <a:xfrm>
              <a:off x="2843808" y="4362838"/>
              <a:ext cx="3427002" cy="504056"/>
              <a:chOff x="2929663" y="4362838"/>
              <a:chExt cx="3427002" cy="504056"/>
            </a:xfrm>
          </p:grpSpPr>
          <p:sp>
            <p:nvSpPr>
              <p:cNvPr id="104" name="자유형 103"/>
              <p:cNvSpPr/>
              <p:nvPr/>
            </p:nvSpPr>
            <p:spPr>
              <a:xfrm>
                <a:off x="2929663" y="4366486"/>
                <a:ext cx="3427002" cy="500408"/>
              </a:xfrm>
              <a:custGeom>
                <a:avLst/>
                <a:gdLst>
                  <a:gd name="connsiteX0" fmla="*/ 70788 w 3417474"/>
                  <a:gd name="connsiteY0" fmla="*/ 0 h 432642"/>
                  <a:gd name="connsiteX1" fmla="*/ 1649892 w 3417474"/>
                  <a:gd name="connsiteY1" fmla="*/ 0 h 432642"/>
                  <a:gd name="connsiteX2" fmla="*/ 1767582 w 3417474"/>
                  <a:gd name="connsiteY2" fmla="*/ 0 h 432642"/>
                  <a:gd name="connsiteX3" fmla="*/ 3346686 w 3417474"/>
                  <a:gd name="connsiteY3" fmla="*/ 0 h 432642"/>
                  <a:gd name="connsiteX4" fmla="*/ 3413924 w 3417474"/>
                  <a:gd name="connsiteY4" fmla="*/ 39411 h 432642"/>
                  <a:gd name="connsiteX5" fmla="*/ 3417474 w 3417474"/>
                  <a:gd name="connsiteY5" fmla="*/ 54959 h 432642"/>
                  <a:gd name="connsiteX6" fmla="*/ 3298448 w 3417474"/>
                  <a:gd name="connsiteY6" fmla="*/ 54959 h 432642"/>
                  <a:gd name="connsiteX7" fmla="*/ 3298448 w 3417474"/>
                  <a:gd name="connsiteY7" fmla="*/ 255933 h 432642"/>
                  <a:gd name="connsiteX8" fmla="*/ 3297598 w 3417474"/>
                  <a:gd name="connsiteY8" fmla="*/ 255933 h 432642"/>
                  <a:gd name="connsiteX9" fmla="*/ 3297598 w 3417474"/>
                  <a:gd name="connsiteY9" fmla="*/ 382625 h 432642"/>
                  <a:gd name="connsiteX10" fmla="*/ 3244410 w 3417474"/>
                  <a:gd name="connsiteY10" fmla="*/ 432642 h 432642"/>
                  <a:gd name="connsiteX11" fmla="*/ 1787367 w 3417474"/>
                  <a:gd name="connsiteY11" fmla="*/ 432642 h 432642"/>
                  <a:gd name="connsiteX12" fmla="*/ 1630108 w 3417474"/>
                  <a:gd name="connsiteY12" fmla="*/ 432642 h 432642"/>
                  <a:gd name="connsiteX13" fmla="*/ 173065 w 3417474"/>
                  <a:gd name="connsiteY13" fmla="*/ 432642 h 432642"/>
                  <a:gd name="connsiteX14" fmla="*/ 119876 w 3417474"/>
                  <a:gd name="connsiteY14" fmla="*/ 382625 h 432642"/>
                  <a:gd name="connsiteX15" fmla="*/ 119876 w 3417474"/>
                  <a:gd name="connsiteY15" fmla="*/ 255933 h 432642"/>
                  <a:gd name="connsiteX16" fmla="*/ 119027 w 3417474"/>
                  <a:gd name="connsiteY16" fmla="*/ 255933 h 432642"/>
                  <a:gd name="connsiteX17" fmla="*/ 119027 w 3417474"/>
                  <a:gd name="connsiteY17" fmla="*/ 54959 h 432642"/>
                  <a:gd name="connsiteX18" fmla="*/ 0 w 3417474"/>
                  <a:gd name="connsiteY18" fmla="*/ 54959 h 432642"/>
                  <a:gd name="connsiteX19" fmla="*/ 3550 w 3417474"/>
                  <a:gd name="connsiteY19" fmla="*/ 39411 h 432642"/>
                  <a:gd name="connsiteX20" fmla="*/ 70788 w 3417474"/>
                  <a:gd name="connsiteY20" fmla="*/ 0 h 432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74" h="432642">
                    <a:moveTo>
                      <a:pt x="70788" y="0"/>
                    </a:moveTo>
                    <a:lnTo>
                      <a:pt x="1649892" y="0"/>
                    </a:lnTo>
                    <a:lnTo>
                      <a:pt x="1767582" y="0"/>
                    </a:lnTo>
                    <a:lnTo>
                      <a:pt x="3346686" y="0"/>
                    </a:lnTo>
                    <a:cubicBezTo>
                      <a:pt x="3376913" y="0"/>
                      <a:pt x="3402846" y="16251"/>
                      <a:pt x="3413924" y="39411"/>
                    </a:cubicBezTo>
                    <a:lnTo>
                      <a:pt x="3417474" y="54959"/>
                    </a:lnTo>
                    <a:lnTo>
                      <a:pt x="3298448" y="54959"/>
                    </a:lnTo>
                    <a:lnTo>
                      <a:pt x="3298448" y="255933"/>
                    </a:lnTo>
                    <a:lnTo>
                      <a:pt x="3297598" y="255933"/>
                    </a:lnTo>
                    <a:lnTo>
                      <a:pt x="3297598" y="382625"/>
                    </a:lnTo>
                    <a:cubicBezTo>
                      <a:pt x="3297598" y="410249"/>
                      <a:pt x="3273785" y="432642"/>
                      <a:pt x="3244410" y="432642"/>
                    </a:cubicBezTo>
                    <a:lnTo>
                      <a:pt x="1787367" y="432642"/>
                    </a:lnTo>
                    <a:lnTo>
                      <a:pt x="1630108" y="432642"/>
                    </a:lnTo>
                    <a:lnTo>
                      <a:pt x="173065" y="432642"/>
                    </a:lnTo>
                    <a:cubicBezTo>
                      <a:pt x="143690" y="432642"/>
                      <a:pt x="119876" y="410249"/>
                      <a:pt x="119876" y="382625"/>
                    </a:cubicBezTo>
                    <a:lnTo>
                      <a:pt x="119876" y="255933"/>
                    </a:lnTo>
                    <a:lnTo>
                      <a:pt x="119027" y="255933"/>
                    </a:lnTo>
                    <a:lnTo>
                      <a:pt x="119027" y="54959"/>
                    </a:lnTo>
                    <a:lnTo>
                      <a:pt x="0" y="54959"/>
                    </a:lnTo>
                    <a:lnTo>
                      <a:pt x="3550" y="39411"/>
                    </a:lnTo>
                    <a:cubicBezTo>
                      <a:pt x="14628" y="16251"/>
                      <a:pt x="40562" y="0"/>
                      <a:pt x="70788" y="0"/>
                    </a:cubicBezTo>
                    <a:close/>
                  </a:path>
                </a:pathLst>
              </a:custGeom>
              <a:solidFill>
                <a:srgbClr val="678C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" name="원형 104"/>
              <p:cNvSpPr/>
              <p:nvPr/>
            </p:nvSpPr>
            <p:spPr>
              <a:xfrm>
                <a:off x="2929940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원형 105"/>
              <p:cNvSpPr/>
              <p:nvPr/>
            </p:nvSpPr>
            <p:spPr>
              <a:xfrm>
                <a:off x="6249391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2" name="Text Box 8"/>
            <p:cNvSpPr txBox="1">
              <a:spLocks noChangeArrowheads="1"/>
            </p:cNvSpPr>
            <p:nvPr/>
          </p:nvSpPr>
          <p:spPr bwMode="auto">
            <a:xfrm>
              <a:off x="3135713" y="4362838"/>
              <a:ext cx="2876446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974938" y="4866895"/>
              <a:ext cx="7341478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5040064" y="3006754"/>
            <a:ext cx="3636392" cy="477054"/>
            <a:chOff x="5040064" y="3006754"/>
            <a:chExt cx="3636392" cy="477054"/>
          </a:xfrm>
        </p:grpSpPr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5723706" y="3057396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5040064" y="300675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678CF3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rgbClr val="678CF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5040064" y="3723034"/>
            <a:ext cx="3636392" cy="573862"/>
            <a:chOff x="5040064" y="3723034"/>
            <a:chExt cx="3636392" cy="573862"/>
          </a:xfrm>
        </p:grpSpPr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5723706" y="3773676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5040064" y="372303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678CF3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rgbClr val="678CF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5040064" y="4439314"/>
            <a:ext cx="3636392" cy="477054"/>
            <a:chOff x="5040064" y="4439314"/>
            <a:chExt cx="3636392" cy="477054"/>
          </a:xfrm>
        </p:grpSpPr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5723706" y="4489956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19" name="TextBox 13"/>
            <p:cNvSpPr txBox="1">
              <a:spLocks noChangeArrowheads="1"/>
            </p:cNvSpPr>
            <p:nvPr/>
          </p:nvSpPr>
          <p:spPr bwMode="auto">
            <a:xfrm>
              <a:off x="5040064" y="443931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678CF3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rgbClr val="678CF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828381" y="1340768"/>
            <a:ext cx="2767955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rgbClr val="3C4F8C"/>
                </a:solidFill>
                <a:latin typeface="HY헤드라인M" pitchFamily="18" charset="-127"/>
                <a:ea typeface="HY헤드라인M" pitchFamily="18" charset="-127"/>
              </a:rPr>
              <a:t>Cover Letter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19" name="그룹 18"/>
          <p:cNvGrpSpPr/>
          <p:nvPr/>
        </p:nvGrpSpPr>
        <p:grpSpPr>
          <a:xfrm>
            <a:off x="4656906" y="1772816"/>
            <a:ext cx="3443486" cy="4248472"/>
            <a:chOff x="4656906" y="1772816"/>
            <a:chExt cx="3443486" cy="4248472"/>
          </a:xfrm>
        </p:grpSpPr>
        <p:sp>
          <p:nvSpPr>
            <p:cNvPr id="31" name="직사각형 30"/>
            <p:cNvSpPr/>
            <p:nvPr/>
          </p:nvSpPr>
          <p:spPr>
            <a:xfrm>
              <a:off x="4666181" y="1839469"/>
              <a:ext cx="3418915" cy="41818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4656906" y="1839470"/>
              <a:ext cx="3443486" cy="151284"/>
            </a:xfrm>
            <a:prstGeom prst="roundRect">
              <a:avLst>
                <a:gd name="adj" fmla="val 0"/>
              </a:avLst>
            </a:prstGeom>
            <a:solidFill>
              <a:srgbClr val="678CF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3" name="자유형 32"/>
            <p:cNvSpPr/>
            <p:nvPr/>
          </p:nvSpPr>
          <p:spPr>
            <a:xfrm>
              <a:off x="5460390" y="1778633"/>
              <a:ext cx="1893204" cy="432642"/>
            </a:xfrm>
            <a:custGeom>
              <a:avLst/>
              <a:gdLst>
                <a:gd name="connsiteX0" fmla="*/ 71443 w 2224970"/>
                <a:gd name="connsiteY0" fmla="*/ 0 h 432642"/>
                <a:gd name="connsiteX1" fmla="*/ 441028 w 2224970"/>
                <a:gd name="connsiteY1" fmla="*/ 0 h 432642"/>
                <a:gd name="connsiteX2" fmla="*/ 559807 w 2224970"/>
                <a:gd name="connsiteY2" fmla="*/ 0 h 432642"/>
                <a:gd name="connsiteX3" fmla="*/ 1665164 w 2224970"/>
                <a:gd name="connsiteY3" fmla="*/ 0 h 432642"/>
                <a:gd name="connsiteX4" fmla="*/ 1783943 w 2224970"/>
                <a:gd name="connsiteY4" fmla="*/ 0 h 432642"/>
                <a:gd name="connsiteX5" fmla="*/ 2153527 w 2224970"/>
                <a:gd name="connsiteY5" fmla="*/ 0 h 432642"/>
                <a:gd name="connsiteX6" fmla="*/ 2221387 w 2224970"/>
                <a:gd name="connsiteY6" fmla="*/ 39411 h 432642"/>
                <a:gd name="connsiteX7" fmla="*/ 2224970 w 2224970"/>
                <a:gd name="connsiteY7" fmla="*/ 54959 h 432642"/>
                <a:gd name="connsiteX8" fmla="*/ 2104842 w 2224970"/>
                <a:gd name="connsiteY8" fmla="*/ 54959 h 432642"/>
                <a:gd name="connsiteX9" fmla="*/ 2104842 w 2224970"/>
                <a:gd name="connsiteY9" fmla="*/ 255933 h 432642"/>
                <a:gd name="connsiteX10" fmla="*/ 2103985 w 2224970"/>
                <a:gd name="connsiteY10" fmla="*/ 255933 h 432642"/>
                <a:gd name="connsiteX11" fmla="*/ 2103985 w 2224970"/>
                <a:gd name="connsiteY11" fmla="*/ 382625 h 432642"/>
                <a:gd name="connsiteX12" fmla="*/ 2050304 w 2224970"/>
                <a:gd name="connsiteY12" fmla="*/ 432642 h 432642"/>
                <a:gd name="connsiteX13" fmla="*/ 1803911 w 2224970"/>
                <a:gd name="connsiteY13" fmla="*/ 432642 h 432642"/>
                <a:gd name="connsiteX14" fmla="*/ 1645196 w 2224970"/>
                <a:gd name="connsiteY14" fmla="*/ 432642 h 432642"/>
                <a:gd name="connsiteX15" fmla="*/ 579775 w 2224970"/>
                <a:gd name="connsiteY15" fmla="*/ 432642 h 432642"/>
                <a:gd name="connsiteX16" fmla="*/ 421060 w 2224970"/>
                <a:gd name="connsiteY16" fmla="*/ 432642 h 432642"/>
                <a:gd name="connsiteX17" fmla="*/ 174667 w 2224970"/>
                <a:gd name="connsiteY17" fmla="*/ 432642 h 432642"/>
                <a:gd name="connsiteX18" fmla="*/ 120986 w 2224970"/>
                <a:gd name="connsiteY18" fmla="*/ 382625 h 432642"/>
                <a:gd name="connsiteX19" fmla="*/ 120986 w 2224970"/>
                <a:gd name="connsiteY19" fmla="*/ 255933 h 432642"/>
                <a:gd name="connsiteX20" fmla="*/ 120129 w 2224970"/>
                <a:gd name="connsiteY20" fmla="*/ 255933 h 432642"/>
                <a:gd name="connsiteX21" fmla="*/ 120129 w 2224970"/>
                <a:gd name="connsiteY21" fmla="*/ 54959 h 432642"/>
                <a:gd name="connsiteX22" fmla="*/ 0 w 2224970"/>
                <a:gd name="connsiteY22" fmla="*/ 54959 h 432642"/>
                <a:gd name="connsiteX23" fmla="*/ 3583 w 2224970"/>
                <a:gd name="connsiteY23" fmla="*/ 39411 h 432642"/>
                <a:gd name="connsiteX24" fmla="*/ 71443 w 2224970"/>
                <a:gd name="connsiteY24" fmla="*/ 0 h 432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24970" h="432642">
                  <a:moveTo>
                    <a:pt x="71443" y="0"/>
                  </a:moveTo>
                  <a:lnTo>
                    <a:pt x="441028" y="0"/>
                  </a:lnTo>
                  <a:lnTo>
                    <a:pt x="559807" y="0"/>
                  </a:lnTo>
                  <a:lnTo>
                    <a:pt x="1665164" y="0"/>
                  </a:lnTo>
                  <a:lnTo>
                    <a:pt x="1783943" y="0"/>
                  </a:lnTo>
                  <a:lnTo>
                    <a:pt x="2153527" y="0"/>
                  </a:lnTo>
                  <a:cubicBezTo>
                    <a:pt x="2184034" y="0"/>
                    <a:pt x="2210207" y="16251"/>
                    <a:pt x="2221387" y="39411"/>
                  </a:cubicBezTo>
                  <a:lnTo>
                    <a:pt x="2224970" y="54959"/>
                  </a:lnTo>
                  <a:lnTo>
                    <a:pt x="2104842" y="54959"/>
                  </a:lnTo>
                  <a:lnTo>
                    <a:pt x="2104842" y="255933"/>
                  </a:lnTo>
                  <a:lnTo>
                    <a:pt x="2103985" y="255933"/>
                  </a:lnTo>
                  <a:lnTo>
                    <a:pt x="2103985" y="382625"/>
                  </a:lnTo>
                  <a:cubicBezTo>
                    <a:pt x="2103985" y="410249"/>
                    <a:pt x="2079951" y="432642"/>
                    <a:pt x="2050304" y="432642"/>
                  </a:cubicBezTo>
                  <a:lnTo>
                    <a:pt x="1803911" y="432642"/>
                  </a:lnTo>
                  <a:lnTo>
                    <a:pt x="1645196" y="432642"/>
                  </a:lnTo>
                  <a:lnTo>
                    <a:pt x="579775" y="432642"/>
                  </a:lnTo>
                  <a:lnTo>
                    <a:pt x="421060" y="432642"/>
                  </a:lnTo>
                  <a:lnTo>
                    <a:pt x="174667" y="432642"/>
                  </a:lnTo>
                  <a:cubicBezTo>
                    <a:pt x="145020" y="432642"/>
                    <a:pt x="120986" y="410249"/>
                    <a:pt x="120986" y="382625"/>
                  </a:cubicBezTo>
                  <a:lnTo>
                    <a:pt x="120986" y="255933"/>
                  </a:lnTo>
                  <a:lnTo>
                    <a:pt x="120129" y="255933"/>
                  </a:lnTo>
                  <a:lnTo>
                    <a:pt x="120129" y="54959"/>
                  </a:lnTo>
                  <a:lnTo>
                    <a:pt x="0" y="54959"/>
                  </a:lnTo>
                  <a:lnTo>
                    <a:pt x="3583" y="39411"/>
                  </a:lnTo>
                  <a:cubicBezTo>
                    <a:pt x="14764" y="16251"/>
                    <a:pt x="40938" y="0"/>
                    <a:pt x="71443" y="0"/>
                  </a:cubicBezTo>
                  <a:close/>
                </a:path>
              </a:pathLst>
            </a:custGeom>
            <a:solidFill>
              <a:srgbClr val="678C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5448048" y="1772816"/>
              <a:ext cx="1913214" cy="130690"/>
              <a:chOff x="3638600" y="2274958"/>
              <a:chExt cx="1913214" cy="130690"/>
            </a:xfrm>
          </p:grpSpPr>
          <p:sp>
            <p:nvSpPr>
              <p:cNvPr id="38" name="원형 37"/>
              <p:cNvSpPr/>
              <p:nvPr/>
            </p:nvSpPr>
            <p:spPr>
              <a:xfrm>
                <a:off x="3638600" y="227495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원형 38"/>
              <p:cNvSpPr/>
              <p:nvPr/>
            </p:nvSpPr>
            <p:spPr>
              <a:xfrm>
                <a:off x="5444540" y="227495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5541867" y="1867029"/>
              <a:ext cx="17256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ko-KR" altLang="ko-KR" sz="1000" b="1">
                  <a:solidFill>
                    <a:prstClr val="white"/>
                  </a:solidFill>
                </a:rPr>
                <a:t>Additional</a:t>
              </a:r>
              <a:r>
                <a:rPr lang="en-US" altLang="ko-KR" sz="1000" b="1">
                  <a:solidFill>
                    <a:prstClr val="white"/>
                  </a:solidFill>
                </a:rPr>
                <a:t> </a:t>
              </a:r>
              <a:r>
                <a:rPr lang="ko-KR" altLang="ko-KR" sz="1000" b="1">
                  <a:solidFill>
                    <a:prstClr val="white"/>
                  </a:solidFill>
                </a:rPr>
                <a:t>Information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776321" y="2420888"/>
              <a:ext cx="3193701" cy="3344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056505" y="2780929"/>
            <a:ext cx="3418915" cy="2298900"/>
            <a:chOff x="1056505" y="2780929"/>
            <a:chExt cx="3418915" cy="2298900"/>
          </a:xfrm>
        </p:grpSpPr>
        <p:sp>
          <p:nvSpPr>
            <p:cNvPr id="64" name="직사각형 63"/>
            <p:cNvSpPr/>
            <p:nvPr/>
          </p:nvSpPr>
          <p:spPr>
            <a:xfrm>
              <a:off x="1056505" y="2780929"/>
              <a:ext cx="3418915" cy="2298900"/>
            </a:xfrm>
            <a:prstGeom prst="rect">
              <a:avLst/>
            </a:prstGeom>
            <a:solidFill>
              <a:srgbClr val="44D1D8">
                <a:alpha val="52000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162275" y="3284984"/>
              <a:ext cx="3193701" cy="144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b="1">
                  <a:solidFill>
                    <a:schemeClr val="bg1"/>
                  </a:solidFill>
                </a:rPr>
                <a:t>This brief is designed for you to understand me in an effective way.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00" b="1">
                  <a:solidFill>
                    <a:schemeClr val="bg1"/>
                  </a:solidFill>
                </a:rPr>
                <a:t>After reading this profile, you will come to know about me indetails such as vision, characteristics, interests, achievements, experience and likes. </a:t>
              </a:r>
              <a:endParaRPr lang="en-US" altLang="ko-KR" sz="10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31" name="그룹 30"/>
          <p:cNvGrpSpPr/>
          <p:nvPr/>
        </p:nvGrpSpPr>
        <p:grpSpPr>
          <a:xfrm>
            <a:off x="767583" y="1412776"/>
            <a:ext cx="7764857" cy="2232248"/>
            <a:chOff x="767583" y="1412776"/>
            <a:chExt cx="7764857" cy="2232248"/>
          </a:xfrm>
        </p:grpSpPr>
        <p:sp>
          <p:nvSpPr>
            <p:cNvPr id="43" name="직사각형 42"/>
            <p:cNvSpPr/>
            <p:nvPr/>
          </p:nvSpPr>
          <p:spPr>
            <a:xfrm>
              <a:off x="767584" y="1487049"/>
              <a:ext cx="7753100" cy="2157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모서리가 둥근 직사각형 43"/>
            <p:cNvSpPr/>
            <p:nvPr/>
          </p:nvSpPr>
          <p:spPr>
            <a:xfrm>
              <a:off x="767583" y="1477525"/>
              <a:ext cx="7764857" cy="166968"/>
            </a:xfrm>
            <a:prstGeom prst="roundRect">
              <a:avLst>
                <a:gd name="adj" fmla="val 0"/>
              </a:avLst>
            </a:prstGeom>
            <a:solidFill>
              <a:srgbClr val="678CF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4" name="그룹 42"/>
            <p:cNvGrpSpPr/>
            <p:nvPr/>
          </p:nvGrpSpPr>
          <p:grpSpPr>
            <a:xfrm>
              <a:off x="2915817" y="1412776"/>
              <a:ext cx="3427002" cy="504056"/>
              <a:chOff x="2929663" y="4362838"/>
              <a:chExt cx="3427002" cy="504056"/>
            </a:xfrm>
          </p:grpSpPr>
          <p:sp>
            <p:nvSpPr>
              <p:cNvPr id="50" name="자유형 49"/>
              <p:cNvSpPr/>
              <p:nvPr/>
            </p:nvSpPr>
            <p:spPr>
              <a:xfrm>
                <a:off x="2929663" y="4366486"/>
                <a:ext cx="3427002" cy="500408"/>
              </a:xfrm>
              <a:custGeom>
                <a:avLst/>
                <a:gdLst>
                  <a:gd name="connsiteX0" fmla="*/ 70788 w 3417474"/>
                  <a:gd name="connsiteY0" fmla="*/ 0 h 432642"/>
                  <a:gd name="connsiteX1" fmla="*/ 1649892 w 3417474"/>
                  <a:gd name="connsiteY1" fmla="*/ 0 h 432642"/>
                  <a:gd name="connsiteX2" fmla="*/ 1767582 w 3417474"/>
                  <a:gd name="connsiteY2" fmla="*/ 0 h 432642"/>
                  <a:gd name="connsiteX3" fmla="*/ 3346686 w 3417474"/>
                  <a:gd name="connsiteY3" fmla="*/ 0 h 432642"/>
                  <a:gd name="connsiteX4" fmla="*/ 3413924 w 3417474"/>
                  <a:gd name="connsiteY4" fmla="*/ 39411 h 432642"/>
                  <a:gd name="connsiteX5" fmla="*/ 3417474 w 3417474"/>
                  <a:gd name="connsiteY5" fmla="*/ 54959 h 432642"/>
                  <a:gd name="connsiteX6" fmla="*/ 3298448 w 3417474"/>
                  <a:gd name="connsiteY6" fmla="*/ 54959 h 432642"/>
                  <a:gd name="connsiteX7" fmla="*/ 3298448 w 3417474"/>
                  <a:gd name="connsiteY7" fmla="*/ 255933 h 432642"/>
                  <a:gd name="connsiteX8" fmla="*/ 3297598 w 3417474"/>
                  <a:gd name="connsiteY8" fmla="*/ 255933 h 432642"/>
                  <a:gd name="connsiteX9" fmla="*/ 3297598 w 3417474"/>
                  <a:gd name="connsiteY9" fmla="*/ 382625 h 432642"/>
                  <a:gd name="connsiteX10" fmla="*/ 3244410 w 3417474"/>
                  <a:gd name="connsiteY10" fmla="*/ 432642 h 432642"/>
                  <a:gd name="connsiteX11" fmla="*/ 1787367 w 3417474"/>
                  <a:gd name="connsiteY11" fmla="*/ 432642 h 432642"/>
                  <a:gd name="connsiteX12" fmla="*/ 1630108 w 3417474"/>
                  <a:gd name="connsiteY12" fmla="*/ 432642 h 432642"/>
                  <a:gd name="connsiteX13" fmla="*/ 173065 w 3417474"/>
                  <a:gd name="connsiteY13" fmla="*/ 432642 h 432642"/>
                  <a:gd name="connsiteX14" fmla="*/ 119876 w 3417474"/>
                  <a:gd name="connsiteY14" fmla="*/ 382625 h 432642"/>
                  <a:gd name="connsiteX15" fmla="*/ 119876 w 3417474"/>
                  <a:gd name="connsiteY15" fmla="*/ 255933 h 432642"/>
                  <a:gd name="connsiteX16" fmla="*/ 119027 w 3417474"/>
                  <a:gd name="connsiteY16" fmla="*/ 255933 h 432642"/>
                  <a:gd name="connsiteX17" fmla="*/ 119027 w 3417474"/>
                  <a:gd name="connsiteY17" fmla="*/ 54959 h 432642"/>
                  <a:gd name="connsiteX18" fmla="*/ 0 w 3417474"/>
                  <a:gd name="connsiteY18" fmla="*/ 54959 h 432642"/>
                  <a:gd name="connsiteX19" fmla="*/ 3550 w 3417474"/>
                  <a:gd name="connsiteY19" fmla="*/ 39411 h 432642"/>
                  <a:gd name="connsiteX20" fmla="*/ 70788 w 3417474"/>
                  <a:gd name="connsiteY20" fmla="*/ 0 h 432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74" h="432642">
                    <a:moveTo>
                      <a:pt x="70788" y="0"/>
                    </a:moveTo>
                    <a:lnTo>
                      <a:pt x="1649892" y="0"/>
                    </a:lnTo>
                    <a:lnTo>
                      <a:pt x="1767582" y="0"/>
                    </a:lnTo>
                    <a:lnTo>
                      <a:pt x="3346686" y="0"/>
                    </a:lnTo>
                    <a:cubicBezTo>
                      <a:pt x="3376913" y="0"/>
                      <a:pt x="3402846" y="16251"/>
                      <a:pt x="3413924" y="39411"/>
                    </a:cubicBezTo>
                    <a:lnTo>
                      <a:pt x="3417474" y="54959"/>
                    </a:lnTo>
                    <a:lnTo>
                      <a:pt x="3298448" y="54959"/>
                    </a:lnTo>
                    <a:lnTo>
                      <a:pt x="3298448" y="255933"/>
                    </a:lnTo>
                    <a:lnTo>
                      <a:pt x="3297598" y="255933"/>
                    </a:lnTo>
                    <a:lnTo>
                      <a:pt x="3297598" y="382625"/>
                    </a:lnTo>
                    <a:cubicBezTo>
                      <a:pt x="3297598" y="410249"/>
                      <a:pt x="3273785" y="432642"/>
                      <a:pt x="3244410" y="432642"/>
                    </a:cubicBezTo>
                    <a:lnTo>
                      <a:pt x="1787367" y="432642"/>
                    </a:lnTo>
                    <a:lnTo>
                      <a:pt x="1630108" y="432642"/>
                    </a:lnTo>
                    <a:lnTo>
                      <a:pt x="173065" y="432642"/>
                    </a:lnTo>
                    <a:cubicBezTo>
                      <a:pt x="143690" y="432642"/>
                      <a:pt x="119876" y="410249"/>
                      <a:pt x="119876" y="382625"/>
                    </a:cubicBezTo>
                    <a:lnTo>
                      <a:pt x="119876" y="255933"/>
                    </a:lnTo>
                    <a:lnTo>
                      <a:pt x="119027" y="255933"/>
                    </a:lnTo>
                    <a:lnTo>
                      <a:pt x="119027" y="54959"/>
                    </a:lnTo>
                    <a:lnTo>
                      <a:pt x="0" y="54959"/>
                    </a:lnTo>
                    <a:lnTo>
                      <a:pt x="3550" y="39411"/>
                    </a:lnTo>
                    <a:cubicBezTo>
                      <a:pt x="14628" y="16251"/>
                      <a:pt x="40562" y="0"/>
                      <a:pt x="70788" y="0"/>
                    </a:cubicBezTo>
                    <a:close/>
                  </a:path>
                </a:pathLst>
              </a:custGeom>
              <a:solidFill>
                <a:srgbClr val="678C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원형 50"/>
              <p:cNvSpPr/>
              <p:nvPr/>
            </p:nvSpPr>
            <p:spPr>
              <a:xfrm>
                <a:off x="2929940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원형 51"/>
              <p:cNvSpPr/>
              <p:nvPr/>
            </p:nvSpPr>
            <p:spPr>
              <a:xfrm>
                <a:off x="6249391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Text Box 8"/>
            <p:cNvSpPr txBox="1">
              <a:spLocks noChangeArrowheads="1"/>
            </p:cNvSpPr>
            <p:nvPr/>
          </p:nvSpPr>
          <p:spPr bwMode="auto">
            <a:xfrm>
              <a:off x="3595817" y="1517070"/>
              <a:ext cx="21002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Personality And Family precept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46947" y="1916832"/>
              <a:ext cx="7341478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767583" y="3933056"/>
            <a:ext cx="7764857" cy="2232248"/>
            <a:chOff x="767583" y="3789040"/>
            <a:chExt cx="7764857" cy="2232248"/>
          </a:xfrm>
        </p:grpSpPr>
        <p:sp>
          <p:nvSpPr>
            <p:cNvPr id="90" name="직사각형 89"/>
            <p:cNvSpPr/>
            <p:nvPr/>
          </p:nvSpPr>
          <p:spPr>
            <a:xfrm>
              <a:off x="767584" y="3863313"/>
              <a:ext cx="7753100" cy="2157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767583" y="3853789"/>
              <a:ext cx="7764857" cy="166968"/>
            </a:xfrm>
            <a:prstGeom prst="roundRect">
              <a:avLst>
                <a:gd name="adj" fmla="val 0"/>
              </a:avLst>
            </a:prstGeom>
            <a:solidFill>
              <a:srgbClr val="44D1D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6" name="그룹 42"/>
            <p:cNvGrpSpPr/>
            <p:nvPr/>
          </p:nvGrpSpPr>
          <p:grpSpPr>
            <a:xfrm>
              <a:off x="2915817" y="3789040"/>
              <a:ext cx="3427002" cy="504056"/>
              <a:chOff x="2929663" y="4362838"/>
              <a:chExt cx="3427002" cy="504056"/>
            </a:xfrm>
          </p:grpSpPr>
          <p:sp>
            <p:nvSpPr>
              <p:cNvPr id="95" name="자유형 94"/>
              <p:cNvSpPr/>
              <p:nvPr/>
            </p:nvSpPr>
            <p:spPr>
              <a:xfrm>
                <a:off x="2929663" y="4366486"/>
                <a:ext cx="3427002" cy="500408"/>
              </a:xfrm>
              <a:custGeom>
                <a:avLst/>
                <a:gdLst>
                  <a:gd name="connsiteX0" fmla="*/ 70788 w 3417474"/>
                  <a:gd name="connsiteY0" fmla="*/ 0 h 432642"/>
                  <a:gd name="connsiteX1" fmla="*/ 1649892 w 3417474"/>
                  <a:gd name="connsiteY1" fmla="*/ 0 h 432642"/>
                  <a:gd name="connsiteX2" fmla="*/ 1767582 w 3417474"/>
                  <a:gd name="connsiteY2" fmla="*/ 0 h 432642"/>
                  <a:gd name="connsiteX3" fmla="*/ 3346686 w 3417474"/>
                  <a:gd name="connsiteY3" fmla="*/ 0 h 432642"/>
                  <a:gd name="connsiteX4" fmla="*/ 3413924 w 3417474"/>
                  <a:gd name="connsiteY4" fmla="*/ 39411 h 432642"/>
                  <a:gd name="connsiteX5" fmla="*/ 3417474 w 3417474"/>
                  <a:gd name="connsiteY5" fmla="*/ 54959 h 432642"/>
                  <a:gd name="connsiteX6" fmla="*/ 3298448 w 3417474"/>
                  <a:gd name="connsiteY6" fmla="*/ 54959 h 432642"/>
                  <a:gd name="connsiteX7" fmla="*/ 3298448 w 3417474"/>
                  <a:gd name="connsiteY7" fmla="*/ 255933 h 432642"/>
                  <a:gd name="connsiteX8" fmla="*/ 3297598 w 3417474"/>
                  <a:gd name="connsiteY8" fmla="*/ 255933 h 432642"/>
                  <a:gd name="connsiteX9" fmla="*/ 3297598 w 3417474"/>
                  <a:gd name="connsiteY9" fmla="*/ 382625 h 432642"/>
                  <a:gd name="connsiteX10" fmla="*/ 3244410 w 3417474"/>
                  <a:gd name="connsiteY10" fmla="*/ 432642 h 432642"/>
                  <a:gd name="connsiteX11" fmla="*/ 1787367 w 3417474"/>
                  <a:gd name="connsiteY11" fmla="*/ 432642 h 432642"/>
                  <a:gd name="connsiteX12" fmla="*/ 1630108 w 3417474"/>
                  <a:gd name="connsiteY12" fmla="*/ 432642 h 432642"/>
                  <a:gd name="connsiteX13" fmla="*/ 173065 w 3417474"/>
                  <a:gd name="connsiteY13" fmla="*/ 432642 h 432642"/>
                  <a:gd name="connsiteX14" fmla="*/ 119876 w 3417474"/>
                  <a:gd name="connsiteY14" fmla="*/ 382625 h 432642"/>
                  <a:gd name="connsiteX15" fmla="*/ 119876 w 3417474"/>
                  <a:gd name="connsiteY15" fmla="*/ 255933 h 432642"/>
                  <a:gd name="connsiteX16" fmla="*/ 119027 w 3417474"/>
                  <a:gd name="connsiteY16" fmla="*/ 255933 h 432642"/>
                  <a:gd name="connsiteX17" fmla="*/ 119027 w 3417474"/>
                  <a:gd name="connsiteY17" fmla="*/ 54959 h 432642"/>
                  <a:gd name="connsiteX18" fmla="*/ 0 w 3417474"/>
                  <a:gd name="connsiteY18" fmla="*/ 54959 h 432642"/>
                  <a:gd name="connsiteX19" fmla="*/ 3550 w 3417474"/>
                  <a:gd name="connsiteY19" fmla="*/ 39411 h 432642"/>
                  <a:gd name="connsiteX20" fmla="*/ 70788 w 3417474"/>
                  <a:gd name="connsiteY20" fmla="*/ 0 h 432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74" h="432642">
                    <a:moveTo>
                      <a:pt x="70788" y="0"/>
                    </a:moveTo>
                    <a:lnTo>
                      <a:pt x="1649892" y="0"/>
                    </a:lnTo>
                    <a:lnTo>
                      <a:pt x="1767582" y="0"/>
                    </a:lnTo>
                    <a:lnTo>
                      <a:pt x="3346686" y="0"/>
                    </a:lnTo>
                    <a:cubicBezTo>
                      <a:pt x="3376913" y="0"/>
                      <a:pt x="3402846" y="16251"/>
                      <a:pt x="3413924" y="39411"/>
                    </a:cubicBezTo>
                    <a:lnTo>
                      <a:pt x="3417474" y="54959"/>
                    </a:lnTo>
                    <a:lnTo>
                      <a:pt x="3298448" y="54959"/>
                    </a:lnTo>
                    <a:lnTo>
                      <a:pt x="3298448" y="255933"/>
                    </a:lnTo>
                    <a:lnTo>
                      <a:pt x="3297598" y="255933"/>
                    </a:lnTo>
                    <a:lnTo>
                      <a:pt x="3297598" y="382625"/>
                    </a:lnTo>
                    <a:cubicBezTo>
                      <a:pt x="3297598" y="410249"/>
                      <a:pt x="3273785" y="432642"/>
                      <a:pt x="3244410" y="432642"/>
                    </a:cubicBezTo>
                    <a:lnTo>
                      <a:pt x="1787367" y="432642"/>
                    </a:lnTo>
                    <a:lnTo>
                      <a:pt x="1630108" y="432642"/>
                    </a:lnTo>
                    <a:lnTo>
                      <a:pt x="173065" y="432642"/>
                    </a:lnTo>
                    <a:cubicBezTo>
                      <a:pt x="143690" y="432642"/>
                      <a:pt x="119876" y="410249"/>
                      <a:pt x="119876" y="382625"/>
                    </a:cubicBezTo>
                    <a:lnTo>
                      <a:pt x="119876" y="255933"/>
                    </a:lnTo>
                    <a:lnTo>
                      <a:pt x="119027" y="255933"/>
                    </a:lnTo>
                    <a:lnTo>
                      <a:pt x="119027" y="54959"/>
                    </a:lnTo>
                    <a:lnTo>
                      <a:pt x="0" y="54959"/>
                    </a:lnTo>
                    <a:lnTo>
                      <a:pt x="3550" y="39411"/>
                    </a:lnTo>
                    <a:cubicBezTo>
                      <a:pt x="14628" y="16251"/>
                      <a:pt x="40562" y="0"/>
                      <a:pt x="70788" y="0"/>
                    </a:cubicBezTo>
                    <a:close/>
                  </a:path>
                </a:pathLst>
              </a:custGeom>
              <a:solidFill>
                <a:srgbClr val="44D1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원형 95"/>
              <p:cNvSpPr/>
              <p:nvPr/>
            </p:nvSpPr>
            <p:spPr>
              <a:xfrm>
                <a:off x="2929940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7" name="원형 96"/>
              <p:cNvSpPr/>
              <p:nvPr/>
            </p:nvSpPr>
            <p:spPr>
              <a:xfrm>
                <a:off x="6249391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3" name="Text Box 8"/>
            <p:cNvSpPr txBox="1">
              <a:spLocks noChangeArrowheads="1"/>
            </p:cNvSpPr>
            <p:nvPr/>
          </p:nvSpPr>
          <p:spPr bwMode="auto">
            <a:xfrm>
              <a:off x="4059086" y="3902859"/>
              <a:ext cx="11737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Career objective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046947" y="4293096"/>
              <a:ext cx="7341478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  <p:sp>
        <p:nvSpPr>
          <p:cNvPr id="37" name="내용 개체 틀 3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1412357" y="2517322"/>
            <a:ext cx="6049735" cy="1224136"/>
          </a:xfrm>
        </p:spPr>
        <p:txBody>
          <a:bodyPr/>
          <a:lstStyle/>
          <a:p>
            <a:r>
              <a:rPr lang="en-US" altLang="ko-KR" dirty="0">
                <a:solidFill>
                  <a:srgbClr val="4FC9D9"/>
                </a:solidFill>
                <a:latin typeface="HY울릉도M" charset="-127"/>
                <a:ea typeface="HY울릉도M" charset="-127"/>
              </a:rPr>
              <a:t>THANK</a:t>
            </a:r>
            <a:r>
              <a:rPr lang="en-US" altLang="ko-KR" dirty="0"/>
              <a:t> YOU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204976" y="3811106"/>
            <a:ext cx="446449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rgbClr val="5B6573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rgbClr val="5B6573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but also success vision through business consultation and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rgbClr val="5B6573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10364</TotalTime>
  <Words>321</Words>
  <Application>Microsoft Office PowerPoint</Application>
  <PresentationFormat>화면 슬라이드 쇼(4:3)</PresentationFormat>
  <Paragraphs>80</Paragraphs>
  <Slides>10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821</cp:revision>
  <dcterms:created xsi:type="dcterms:W3CDTF">2010-02-01T08:03:16Z</dcterms:created>
  <dcterms:modified xsi:type="dcterms:W3CDTF">2017-02-09T08:39:29Z</dcterms:modified>
</cp:coreProperties>
</file>