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59" r:id="rId3"/>
    <p:sldId id="321" r:id="rId4"/>
    <p:sldId id="329" r:id="rId5"/>
    <p:sldId id="324" r:id="rId6"/>
    <p:sldId id="322" r:id="rId7"/>
    <p:sldId id="326" r:id="rId8"/>
    <p:sldId id="327" r:id="rId9"/>
    <p:sldId id="328" r:id="rId10"/>
    <p:sldId id="297" r:id="rId11"/>
  </p:sldIdLst>
  <p:sldSz cx="6858000" cy="9906000" type="A4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7538"/>
    <a:srgbClr val="592A34"/>
    <a:srgbClr val="DBAFB8"/>
    <a:srgbClr val="B35669"/>
    <a:srgbClr val="FDE7FC"/>
    <a:srgbClr val="944657"/>
    <a:srgbClr val="C00000"/>
    <a:srgbClr val="2D2F2D"/>
    <a:srgbClr val="F6882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92" autoAdjust="0"/>
  </p:normalViewPr>
  <p:slideViewPr>
    <p:cSldViewPr>
      <p:cViewPr varScale="1">
        <p:scale>
          <a:sx n="80" d="100"/>
          <a:sy n="80" d="100"/>
        </p:scale>
        <p:origin x="3408" y="90"/>
      </p:cViewPr>
      <p:guideLst>
        <p:guide orient="horz" pos="2160"/>
        <p:guide pos="2880"/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506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G:\PPT이력서,자기소개서\신규완료\추가20건\2_표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1"/>
          </a:xfrm>
          <a:prstGeom prst="rect">
            <a:avLst/>
          </a:prstGeom>
          <a:noFill/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84798" y="4948678"/>
            <a:ext cx="4664654" cy="622392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b="0" kern="1200" dirty="0">
                <a:solidFill>
                  <a:schemeClr val="bg1">
                    <a:lumMod val="65000"/>
                  </a:schemeClr>
                </a:solidFill>
                <a:latin typeface="HY울릉도M" charset="-127"/>
                <a:ea typeface="HY울릉도M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1100995" y="3224808"/>
            <a:ext cx="4632262" cy="157217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b="0" kern="1200" dirty="0">
                <a:solidFill>
                  <a:srgbClr val="3C4F8C"/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G:\PPT이력서,자기소개서\신규완료\추가20건\2_간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858000" cy="9906001"/>
          </a:xfrm>
          <a:prstGeom prst="rect">
            <a:avLst/>
          </a:prstGeom>
          <a:noFill/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G:\PPT이력서,자기소개서\신규완료\추가20건\2_속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858000" cy="9906001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04664" y="68331"/>
            <a:ext cx="5745897" cy="93569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3C4F8C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296652" y="1442611"/>
            <a:ext cx="6301894" cy="7831410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G:\PPT이력서,자기소개서\신규완료\추가20건\2_프린트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390094"/>
            <a:ext cx="1600200" cy="318704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390094"/>
            <a:ext cx="2171700" cy="31870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390094"/>
            <a:ext cx="1600200" cy="318704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296652" y="1442611"/>
            <a:ext cx="6301894" cy="8065436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04664" y="116589"/>
            <a:ext cx="5745897" cy="839055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3C4F8C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PPT이력서,자기소개서\신규완료\추가20건\2_종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028228" y="3152800"/>
            <a:ext cx="4788911" cy="244827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kern="1200" dirty="0">
                <a:solidFill>
                  <a:srgbClr val="3C4F8C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7482"/>
            <a:ext cx="6172200" cy="1151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534031"/>
            <a:ext cx="6172200" cy="7635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286907"/>
            <a:ext cx="21717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0" r:id="rId4"/>
    <p:sldLayoutId id="2147483657" r:id="rId5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993156" y="6537176"/>
            <a:ext cx="847939" cy="4655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</a:t>
            </a:r>
            <a:r>
              <a:rPr lang="en-US" altLang="ko-KR"/>
              <a:t> </a:t>
            </a:r>
            <a:br>
              <a:rPr lang="en-US" altLang="ko-KR"/>
            </a:br>
            <a:r>
              <a:rPr lang="ko-KR" altLang="en-US">
                <a:solidFill>
                  <a:srgbClr val="4FC9D9"/>
                </a:solidFill>
              </a:rPr>
              <a:t>자기소개서</a:t>
            </a:r>
            <a:endParaRPr lang="ko-KR" altLang="en-US" dirty="0">
              <a:solidFill>
                <a:srgbClr val="4FC9D9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605052" y="5457056"/>
            <a:ext cx="362414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  <a:endParaRPr kumimoji="1" lang="en-US" altLang="ko-KR" sz="1000" dirty="0">
              <a:solidFill>
                <a:schemeClr val="bg1">
                  <a:lumMod val="75000"/>
                </a:schemeClr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그룹 39"/>
          <p:cNvGrpSpPr/>
          <p:nvPr/>
        </p:nvGrpSpPr>
        <p:grpSpPr>
          <a:xfrm>
            <a:off x="2456904" y="6618986"/>
            <a:ext cx="3636392" cy="477054"/>
            <a:chOff x="5040064" y="3006754"/>
            <a:chExt cx="3636392" cy="477054"/>
          </a:xfrm>
        </p:grpSpPr>
        <p:sp>
          <p:nvSpPr>
            <p:cNvPr id="43" name="Text Box 5"/>
            <p:cNvSpPr txBox="1">
              <a:spLocks noChangeArrowheads="1"/>
            </p:cNvSpPr>
            <p:nvPr/>
          </p:nvSpPr>
          <p:spPr bwMode="auto">
            <a:xfrm>
              <a:off x="5723706" y="3057396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44" name="TextBox 13"/>
            <p:cNvSpPr txBox="1">
              <a:spLocks noChangeArrowheads="1"/>
            </p:cNvSpPr>
            <p:nvPr/>
          </p:nvSpPr>
          <p:spPr bwMode="auto">
            <a:xfrm>
              <a:off x="5040064" y="300675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678CF3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rgbClr val="678CF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456904" y="7335266"/>
            <a:ext cx="3636392" cy="477054"/>
            <a:chOff x="5040064" y="3723034"/>
            <a:chExt cx="3636392" cy="477054"/>
          </a:xfrm>
        </p:grpSpPr>
        <p:sp>
          <p:nvSpPr>
            <p:cNvPr id="48" name="Text Box 5"/>
            <p:cNvSpPr txBox="1">
              <a:spLocks noChangeArrowheads="1"/>
            </p:cNvSpPr>
            <p:nvPr/>
          </p:nvSpPr>
          <p:spPr bwMode="auto">
            <a:xfrm>
              <a:off x="5723706" y="3773676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50" name="TextBox 13"/>
            <p:cNvSpPr txBox="1">
              <a:spLocks noChangeArrowheads="1"/>
            </p:cNvSpPr>
            <p:nvPr/>
          </p:nvSpPr>
          <p:spPr bwMode="auto">
            <a:xfrm>
              <a:off x="5040064" y="372303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678CF3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rgbClr val="678CF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2456904" y="8051546"/>
            <a:ext cx="3636392" cy="573862"/>
            <a:chOff x="5040064" y="4439314"/>
            <a:chExt cx="3636392" cy="573862"/>
          </a:xfrm>
        </p:grpSpPr>
        <p:sp>
          <p:nvSpPr>
            <p:cNvPr id="55" name="Text Box 5"/>
            <p:cNvSpPr txBox="1">
              <a:spLocks noChangeArrowheads="1"/>
            </p:cNvSpPr>
            <p:nvPr/>
          </p:nvSpPr>
          <p:spPr bwMode="auto">
            <a:xfrm>
              <a:off x="5723706" y="4489956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56" name="TextBox 13"/>
            <p:cNvSpPr txBox="1">
              <a:spLocks noChangeArrowheads="1"/>
            </p:cNvSpPr>
            <p:nvPr/>
          </p:nvSpPr>
          <p:spPr bwMode="auto">
            <a:xfrm>
              <a:off x="5040064" y="443931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678CF3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rgbClr val="678CF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4005064" y="2216696"/>
            <a:ext cx="2191891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rgbClr val="3C4F8C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Resume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260648" y="6609184"/>
            <a:ext cx="1285884" cy="138111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137" name="그룹 136"/>
          <p:cNvGrpSpPr/>
          <p:nvPr/>
        </p:nvGrpSpPr>
        <p:grpSpPr>
          <a:xfrm>
            <a:off x="1689408" y="6650448"/>
            <a:ext cx="4981307" cy="604837"/>
            <a:chOff x="1896304" y="5113486"/>
            <a:chExt cx="6780152" cy="604837"/>
          </a:xfrm>
        </p:grpSpPr>
        <p:sp>
          <p:nvSpPr>
            <p:cNvPr id="138" name="AutoShape 3"/>
            <p:cNvSpPr>
              <a:spLocks noChangeArrowheads="1"/>
            </p:cNvSpPr>
            <p:nvPr/>
          </p:nvSpPr>
          <p:spPr bwMode="auto">
            <a:xfrm>
              <a:off x="1896304" y="5113486"/>
              <a:ext cx="1727200" cy="604837"/>
            </a:xfrm>
            <a:prstGeom prst="rect">
              <a:avLst/>
            </a:prstGeom>
            <a:solidFill>
              <a:srgbClr val="6D9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139" name="AutoShape 4"/>
            <p:cNvSpPr>
              <a:spLocks noChangeArrowheads="1"/>
            </p:cNvSpPr>
            <p:nvPr/>
          </p:nvSpPr>
          <p:spPr bwMode="auto">
            <a:xfrm>
              <a:off x="3696529" y="5113486"/>
              <a:ext cx="4979927" cy="6048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Seoul university</a:t>
              </a:r>
            </a:p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degree received : Bachelor of Agriculture</a:t>
              </a:r>
            </a:p>
          </p:txBody>
        </p:sp>
      </p:grpSp>
      <p:grpSp>
        <p:nvGrpSpPr>
          <p:cNvPr id="140" name="그룹 139"/>
          <p:cNvGrpSpPr/>
          <p:nvPr/>
        </p:nvGrpSpPr>
        <p:grpSpPr>
          <a:xfrm>
            <a:off x="1689408" y="7383541"/>
            <a:ext cx="4987206" cy="606757"/>
            <a:chOff x="1896304" y="5846579"/>
            <a:chExt cx="6788182" cy="606757"/>
          </a:xfrm>
        </p:grpSpPr>
        <p:sp>
          <p:nvSpPr>
            <p:cNvPr id="141" name="AutoShape 6"/>
            <p:cNvSpPr>
              <a:spLocks noChangeArrowheads="1"/>
            </p:cNvSpPr>
            <p:nvPr/>
          </p:nvSpPr>
          <p:spPr bwMode="auto">
            <a:xfrm>
              <a:off x="1896304" y="5848498"/>
              <a:ext cx="1727200" cy="604838"/>
            </a:xfrm>
            <a:prstGeom prst="rect">
              <a:avLst/>
            </a:prstGeom>
            <a:solidFill>
              <a:srgbClr val="6D9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0000. February</a:t>
              </a:r>
            </a:p>
          </p:txBody>
        </p:sp>
        <p:sp>
          <p:nvSpPr>
            <p:cNvPr id="142" name="AutoShape 7"/>
            <p:cNvSpPr>
              <a:spLocks noChangeArrowheads="1"/>
            </p:cNvSpPr>
            <p:nvPr/>
          </p:nvSpPr>
          <p:spPr bwMode="auto">
            <a:xfrm>
              <a:off x="3704559" y="5846579"/>
              <a:ext cx="4979927" cy="6048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Graduated from Seoul High School</a:t>
              </a:r>
            </a:p>
          </p:txBody>
        </p:sp>
      </p:grpSp>
      <p:sp>
        <p:nvSpPr>
          <p:cNvPr id="143" name="Rectangle 11"/>
          <p:cNvSpPr>
            <a:spLocks noChangeArrowheads="1"/>
          </p:cNvSpPr>
          <p:nvPr/>
        </p:nvSpPr>
        <p:spPr bwMode="auto">
          <a:xfrm>
            <a:off x="466480" y="7109206"/>
            <a:ext cx="936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Educational 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history</a:t>
            </a:r>
          </a:p>
        </p:txBody>
      </p:sp>
      <p:grpSp>
        <p:nvGrpSpPr>
          <p:cNvPr id="144" name="그룹 143"/>
          <p:cNvGrpSpPr/>
          <p:nvPr/>
        </p:nvGrpSpPr>
        <p:grpSpPr>
          <a:xfrm>
            <a:off x="1668789" y="2792760"/>
            <a:ext cx="4973187" cy="3382962"/>
            <a:chOff x="1979613" y="1214422"/>
            <a:chExt cx="6769100" cy="3382962"/>
          </a:xfrm>
        </p:grpSpPr>
        <p:sp>
          <p:nvSpPr>
            <p:cNvPr id="145" name="AutoShape 16"/>
            <p:cNvSpPr>
              <a:spLocks noChangeArrowheads="1"/>
            </p:cNvSpPr>
            <p:nvPr/>
          </p:nvSpPr>
          <p:spPr bwMode="auto">
            <a:xfrm>
              <a:off x="1979613" y="1214422"/>
              <a:ext cx="6769100" cy="3382962"/>
            </a:xfrm>
            <a:prstGeom prst="rect">
              <a:avLst/>
            </a:prstGeom>
            <a:solidFill>
              <a:srgbClr val="44D1D8">
                <a:alpha val="52000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6" name="직사각형 145"/>
            <p:cNvSpPr/>
            <p:nvPr/>
          </p:nvSpPr>
          <p:spPr>
            <a:xfrm>
              <a:off x="3175567" y="1319183"/>
              <a:ext cx="2000264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47" name="직사각형 146"/>
            <p:cNvSpPr/>
            <p:nvPr/>
          </p:nvSpPr>
          <p:spPr>
            <a:xfrm>
              <a:off x="5896996" y="1319183"/>
              <a:ext cx="2714645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5896996" y="1819249"/>
              <a:ext cx="2714645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49" name="직사각형 148"/>
            <p:cNvSpPr/>
            <p:nvPr/>
          </p:nvSpPr>
          <p:spPr>
            <a:xfrm>
              <a:off x="3175567" y="2390753"/>
              <a:ext cx="5446722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/>
            <p:cNvSpPr/>
            <p:nvPr/>
          </p:nvSpPr>
          <p:spPr>
            <a:xfrm>
              <a:off x="3175567" y="2890819"/>
              <a:ext cx="5446722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51" name="직사각형 150"/>
            <p:cNvSpPr/>
            <p:nvPr/>
          </p:nvSpPr>
          <p:spPr>
            <a:xfrm>
              <a:off x="3175567" y="3462323"/>
              <a:ext cx="1785950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52" name="직사각형 151"/>
            <p:cNvSpPr/>
            <p:nvPr/>
          </p:nvSpPr>
          <p:spPr>
            <a:xfrm>
              <a:off x="3175567" y="4033827"/>
              <a:ext cx="1785950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53" name="직사각형 152"/>
            <p:cNvSpPr/>
            <p:nvPr/>
          </p:nvSpPr>
          <p:spPr>
            <a:xfrm>
              <a:off x="5896996" y="3462323"/>
              <a:ext cx="2714645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5896996" y="4033827"/>
              <a:ext cx="2714645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55" name="Text Box 22"/>
            <p:cNvSpPr txBox="1">
              <a:spLocks noChangeArrowheads="1"/>
            </p:cNvSpPr>
            <p:nvPr/>
          </p:nvSpPr>
          <p:spPr bwMode="auto">
            <a:xfrm>
              <a:off x="5868988" y="1410387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156" name="Text Box 23"/>
            <p:cNvSpPr txBox="1">
              <a:spLocks noChangeArrowheads="1"/>
            </p:cNvSpPr>
            <p:nvPr/>
          </p:nvSpPr>
          <p:spPr bwMode="auto">
            <a:xfrm>
              <a:off x="5868988" y="191045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157" name="Text Box 24"/>
            <p:cNvSpPr txBox="1">
              <a:spLocks noChangeArrowheads="1"/>
            </p:cNvSpPr>
            <p:nvPr/>
          </p:nvSpPr>
          <p:spPr bwMode="auto">
            <a:xfrm>
              <a:off x="3500430" y="2481957"/>
              <a:ext cx="28151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158" name="Text Box 25"/>
            <p:cNvSpPr txBox="1">
              <a:spLocks noChangeArrowheads="1"/>
            </p:cNvSpPr>
            <p:nvPr/>
          </p:nvSpPr>
          <p:spPr bwMode="auto">
            <a:xfrm>
              <a:off x="2526460" y="1410387"/>
              <a:ext cx="545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159" name="Text Box 27"/>
            <p:cNvSpPr txBox="1">
              <a:spLocks noChangeArrowheads="1"/>
            </p:cNvSpPr>
            <p:nvPr/>
          </p:nvSpPr>
          <p:spPr bwMode="auto">
            <a:xfrm>
              <a:off x="2398221" y="2481957"/>
              <a:ext cx="6735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160" name="Text Box 28"/>
            <p:cNvSpPr txBox="1">
              <a:spLocks noChangeArrowheads="1"/>
            </p:cNvSpPr>
            <p:nvPr/>
          </p:nvSpPr>
          <p:spPr bwMode="auto">
            <a:xfrm>
              <a:off x="5445148" y="1410387"/>
              <a:ext cx="4251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Age</a:t>
              </a:r>
            </a:p>
          </p:txBody>
        </p:sp>
        <p:sp>
          <p:nvSpPr>
            <p:cNvPr id="161" name="Text Box 29"/>
            <p:cNvSpPr txBox="1">
              <a:spLocks noChangeArrowheads="1"/>
            </p:cNvSpPr>
            <p:nvPr/>
          </p:nvSpPr>
          <p:spPr bwMode="auto">
            <a:xfrm>
              <a:off x="4556337" y="1910453"/>
              <a:ext cx="131392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date of birth</a:t>
              </a:r>
            </a:p>
          </p:txBody>
        </p:sp>
        <p:sp>
          <p:nvSpPr>
            <p:cNvPr id="162" name="Text Box 31"/>
            <p:cNvSpPr txBox="1">
              <a:spLocks noChangeArrowheads="1"/>
            </p:cNvSpPr>
            <p:nvPr/>
          </p:nvSpPr>
          <p:spPr bwMode="auto">
            <a:xfrm>
              <a:off x="3500430" y="2982023"/>
              <a:ext cx="18389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oooo/gu, Seoul/city, Korea</a:t>
              </a:r>
            </a:p>
          </p:txBody>
        </p:sp>
        <p:sp>
          <p:nvSpPr>
            <p:cNvPr id="163" name="Text Box 32"/>
            <p:cNvSpPr txBox="1">
              <a:spLocks noChangeArrowheads="1"/>
            </p:cNvSpPr>
            <p:nvPr/>
          </p:nvSpPr>
          <p:spPr bwMode="auto">
            <a:xfrm>
              <a:off x="2428860" y="3476582"/>
              <a:ext cx="63992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Cellular</a:t>
              </a:r>
            </a:p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164" name="Text Box 33"/>
            <p:cNvSpPr txBox="1">
              <a:spLocks noChangeArrowheads="1"/>
            </p:cNvSpPr>
            <p:nvPr/>
          </p:nvSpPr>
          <p:spPr bwMode="auto">
            <a:xfrm>
              <a:off x="5305686" y="3553527"/>
              <a:ext cx="564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165" name="Text Box 34"/>
            <p:cNvSpPr txBox="1">
              <a:spLocks noChangeArrowheads="1"/>
            </p:cNvSpPr>
            <p:nvPr/>
          </p:nvSpPr>
          <p:spPr bwMode="auto">
            <a:xfrm>
              <a:off x="3301528" y="3553527"/>
              <a:ext cx="149938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000-0000-0000</a:t>
              </a:r>
            </a:p>
          </p:txBody>
        </p:sp>
        <p:sp>
          <p:nvSpPr>
            <p:cNvPr id="166" name="Text Box 35"/>
            <p:cNvSpPr txBox="1">
              <a:spLocks noChangeArrowheads="1"/>
            </p:cNvSpPr>
            <p:nvPr/>
          </p:nvSpPr>
          <p:spPr bwMode="auto">
            <a:xfrm>
              <a:off x="6038850" y="3553527"/>
              <a:ext cx="150714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hanmail.net</a:t>
              </a:r>
            </a:p>
          </p:txBody>
        </p:sp>
        <p:sp>
          <p:nvSpPr>
            <p:cNvPr id="167" name="Text Box 38"/>
            <p:cNvSpPr txBox="1">
              <a:spLocks noChangeArrowheads="1"/>
            </p:cNvSpPr>
            <p:nvPr/>
          </p:nvSpPr>
          <p:spPr bwMode="auto">
            <a:xfrm>
              <a:off x="2374175" y="4125031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지원구분</a:t>
              </a:r>
            </a:p>
          </p:txBody>
        </p:sp>
        <p:sp>
          <p:nvSpPr>
            <p:cNvPr id="168" name="Text Box 39"/>
            <p:cNvSpPr txBox="1">
              <a:spLocks noChangeArrowheads="1"/>
            </p:cNvSpPr>
            <p:nvPr/>
          </p:nvSpPr>
          <p:spPr bwMode="auto">
            <a:xfrm>
              <a:off x="5172637" y="4125031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169" name="Text Box 40"/>
            <p:cNvSpPr txBox="1">
              <a:spLocks noChangeArrowheads="1"/>
            </p:cNvSpPr>
            <p:nvPr/>
          </p:nvSpPr>
          <p:spPr bwMode="auto">
            <a:xfrm>
              <a:off x="3595727" y="4125031"/>
              <a:ext cx="89719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영 업 직</a:t>
              </a:r>
            </a:p>
          </p:txBody>
        </p:sp>
        <p:sp>
          <p:nvSpPr>
            <p:cNvPr id="170" name="Text Box 41"/>
            <p:cNvSpPr txBox="1">
              <a:spLocks noChangeArrowheads="1"/>
            </p:cNvSpPr>
            <p:nvPr/>
          </p:nvSpPr>
          <p:spPr bwMode="auto">
            <a:xfrm>
              <a:off x="6478588" y="4125031"/>
              <a:ext cx="108234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3000 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만원 이상</a:t>
              </a:r>
            </a:p>
          </p:txBody>
        </p:sp>
        <p:sp>
          <p:nvSpPr>
            <p:cNvPr id="171" name="Text Box 47"/>
            <p:cNvSpPr txBox="1">
              <a:spLocks noChangeArrowheads="1"/>
            </p:cNvSpPr>
            <p:nvPr/>
          </p:nvSpPr>
          <p:spPr bwMode="auto">
            <a:xfrm>
              <a:off x="3443845" y="1410388"/>
              <a:ext cx="14622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172" name="모서리가 둥근 직사각형 171"/>
          <p:cNvSpPr/>
          <p:nvPr/>
        </p:nvSpPr>
        <p:spPr>
          <a:xfrm>
            <a:off x="260648" y="2826083"/>
            <a:ext cx="1285884" cy="16668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3" name="Text Box 8"/>
          <p:cNvSpPr txBox="1">
            <a:spLocks noChangeArrowheads="1"/>
          </p:cNvSpPr>
          <p:nvPr/>
        </p:nvSpPr>
        <p:spPr bwMode="auto">
          <a:xfrm>
            <a:off x="514702" y="3469025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4cmX6cm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grpSp>
        <p:nvGrpSpPr>
          <p:cNvPr id="88" name="그룹 87"/>
          <p:cNvGrpSpPr/>
          <p:nvPr/>
        </p:nvGrpSpPr>
        <p:grpSpPr>
          <a:xfrm>
            <a:off x="3547789" y="3152800"/>
            <a:ext cx="3049563" cy="4608512"/>
            <a:chOff x="3547789" y="3224808"/>
            <a:chExt cx="3049563" cy="4608512"/>
          </a:xfrm>
        </p:grpSpPr>
        <p:sp>
          <p:nvSpPr>
            <p:cNvPr id="68" name="직사각형 67"/>
            <p:cNvSpPr/>
            <p:nvPr/>
          </p:nvSpPr>
          <p:spPr>
            <a:xfrm>
              <a:off x="3556003" y="3291461"/>
              <a:ext cx="3027803" cy="45418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9" name="모서리가 둥근 직사각형 68"/>
            <p:cNvSpPr/>
            <p:nvPr/>
          </p:nvSpPr>
          <p:spPr>
            <a:xfrm>
              <a:off x="3547789" y="3291462"/>
              <a:ext cx="3049563" cy="151284"/>
            </a:xfrm>
            <a:prstGeom prst="roundRect">
              <a:avLst>
                <a:gd name="adj" fmla="val 0"/>
              </a:avLst>
            </a:prstGeom>
            <a:solidFill>
              <a:srgbClr val="64D1D7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86" name="그룹 85"/>
            <p:cNvGrpSpPr/>
            <p:nvPr/>
          </p:nvGrpSpPr>
          <p:grpSpPr>
            <a:xfrm>
              <a:off x="3881883" y="3224808"/>
              <a:ext cx="2427438" cy="438459"/>
              <a:chOff x="4248427" y="3152800"/>
              <a:chExt cx="1694349" cy="438459"/>
            </a:xfrm>
          </p:grpSpPr>
          <p:sp>
            <p:nvSpPr>
              <p:cNvPr id="70" name="자유형 69"/>
              <p:cNvSpPr/>
              <p:nvPr/>
            </p:nvSpPr>
            <p:spPr>
              <a:xfrm>
                <a:off x="4259357" y="3158617"/>
                <a:ext cx="1676628" cy="432642"/>
              </a:xfrm>
              <a:custGeom>
                <a:avLst/>
                <a:gdLst>
                  <a:gd name="connsiteX0" fmla="*/ 71443 w 2224970"/>
                  <a:gd name="connsiteY0" fmla="*/ 0 h 432642"/>
                  <a:gd name="connsiteX1" fmla="*/ 441028 w 2224970"/>
                  <a:gd name="connsiteY1" fmla="*/ 0 h 432642"/>
                  <a:gd name="connsiteX2" fmla="*/ 559807 w 2224970"/>
                  <a:gd name="connsiteY2" fmla="*/ 0 h 432642"/>
                  <a:gd name="connsiteX3" fmla="*/ 1665164 w 2224970"/>
                  <a:gd name="connsiteY3" fmla="*/ 0 h 432642"/>
                  <a:gd name="connsiteX4" fmla="*/ 1783943 w 2224970"/>
                  <a:gd name="connsiteY4" fmla="*/ 0 h 432642"/>
                  <a:gd name="connsiteX5" fmla="*/ 2153527 w 2224970"/>
                  <a:gd name="connsiteY5" fmla="*/ 0 h 432642"/>
                  <a:gd name="connsiteX6" fmla="*/ 2221387 w 2224970"/>
                  <a:gd name="connsiteY6" fmla="*/ 39411 h 432642"/>
                  <a:gd name="connsiteX7" fmla="*/ 2224970 w 2224970"/>
                  <a:gd name="connsiteY7" fmla="*/ 54959 h 432642"/>
                  <a:gd name="connsiteX8" fmla="*/ 2104842 w 2224970"/>
                  <a:gd name="connsiteY8" fmla="*/ 54959 h 432642"/>
                  <a:gd name="connsiteX9" fmla="*/ 2104842 w 2224970"/>
                  <a:gd name="connsiteY9" fmla="*/ 255933 h 432642"/>
                  <a:gd name="connsiteX10" fmla="*/ 2103985 w 2224970"/>
                  <a:gd name="connsiteY10" fmla="*/ 255933 h 432642"/>
                  <a:gd name="connsiteX11" fmla="*/ 2103985 w 2224970"/>
                  <a:gd name="connsiteY11" fmla="*/ 382625 h 432642"/>
                  <a:gd name="connsiteX12" fmla="*/ 2050304 w 2224970"/>
                  <a:gd name="connsiteY12" fmla="*/ 432642 h 432642"/>
                  <a:gd name="connsiteX13" fmla="*/ 1803911 w 2224970"/>
                  <a:gd name="connsiteY13" fmla="*/ 432642 h 432642"/>
                  <a:gd name="connsiteX14" fmla="*/ 1645196 w 2224970"/>
                  <a:gd name="connsiteY14" fmla="*/ 432642 h 432642"/>
                  <a:gd name="connsiteX15" fmla="*/ 579775 w 2224970"/>
                  <a:gd name="connsiteY15" fmla="*/ 432642 h 432642"/>
                  <a:gd name="connsiteX16" fmla="*/ 421060 w 2224970"/>
                  <a:gd name="connsiteY16" fmla="*/ 432642 h 432642"/>
                  <a:gd name="connsiteX17" fmla="*/ 174667 w 2224970"/>
                  <a:gd name="connsiteY17" fmla="*/ 432642 h 432642"/>
                  <a:gd name="connsiteX18" fmla="*/ 120986 w 2224970"/>
                  <a:gd name="connsiteY18" fmla="*/ 382625 h 432642"/>
                  <a:gd name="connsiteX19" fmla="*/ 120986 w 2224970"/>
                  <a:gd name="connsiteY19" fmla="*/ 255933 h 432642"/>
                  <a:gd name="connsiteX20" fmla="*/ 120129 w 2224970"/>
                  <a:gd name="connsiteY20" fmla="*/ 255933 h 432642"/>
                  <a:gd name="connsiteX21" fmla="*/ 120129 w 2224970"/>
                  <a:gd name="connsiteY21" fmla="*/ 54959 h 432642"/>
                  <a:gd name="connsiteX22" fmla="*/ 0 w 2224970"/>
                  <a:gd name="connsiteY22" fmla="*/ 54959 h 432642"/>
                  <a:gd name="connsiteX23" fmla="*/ 3583 w 2224970"/>
                  <a:gd name="connsiteY23" fmla="*/ 39411 h 432642"/>
                  <a:gd name="connsiteX24" fmla="*/ 71443 w 2224970"/>
                  <a:gd name="connsiteY24" fmla="*/ 0 h 432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24970" h="432642">
                    <a:moveTo>
                      <a:pt x="71443" y="0"/>
                    </a:moveTo>
                    <a:lnTo>
                      <a:pt x="441028" y="0"/>
                    </a:lnTo>
                    <a:lnTo>
                      <a:pt x="559807" y="0"/>
                    </a:lnTo>
                    <a:lnTo>
                      <a:pt x="1665164" y="0"/>
                    </a:lnTo>
                    <a:lnTo>
                      <a:pt x="1783943" y="0"/>
                    </a:lnTo>
                    <a:lnTo>
                      <a:pt x="2153527" y="0"/>
                    </a:lnTo>
                    <a:cubicBezTo>
                      <a:pt x="2184034" y="0"/>
                      <a:pt x="2210207" y="16251"/>
                      <a:pt x="2221387" y="39411"/>
                    </a:cubicBezTo>
                    <a:lnTo>
                      <a:pt x="2224970" y="54959"/>
                    </a:lnTo>
                    <a:lnTo>
                      <a:pt x="2104842" y="54959"/>
                    </a:lnTo>
                    <a:lnTo>
                      <a:pt x="2104842" y="255933"/>
                    </a:lnTo>
                    <a:lnTo>
                      <a:pt x="2103985" y="255933"/>
                    </a:lnTo>
                    <a:lnTo>
                      <a:pt x="2103985" y="382625"/>
                    </a:lnTo>
                    <a:cubicBezTo>
                      <a:pt x="2103985" y="410249"/>
                      <a:pt x="2079951" y="432642"/>
                      <a:pt x="2050304" y="432642"/>
                    </a:cubicBezTo>
                    <a:lnTo>
                      <a:pt x="1803911" y="432642"/>
                    </a:lnTo>
                    <a:lnTo>
                      <a:pt x="1645196" y="432642"/>
                    </a:lnTo>
                    <a:lnTo>
                      <a:pt x="579775" y="432642"/>
                    </a:lnTo>
                    <a:lnTo>
                      <a:pt x="421060" y="432642"/>
                    </a:lnTo>
                    <a:lnTo>
                      <a:pt x="174667" y="432642"/>
                    </a:lnTo>
                    <a:cubicBezTo>
                      <a:pt x="145020" y="432642"/>
                      <a:pt x="120986" y="410249"/>
                      <a:pt x="120986" y="382625"/>
                    </a:cubicBezTo>
                    <a:lnTo>
                      <a:pt x="120986" y="255933"/>
                    </a:lnTo>
                    <a:lnTo>
                      <a:pt x="120129" y="255933"/>
                    </a:lnTo>
                    <a:lnTo>
                      <a:pt x="120129" y="54959"/>
                    </a:lnTo>
                    <a:lnTo>
                      <a:pt x="0" y="54959"/>
                    </a:lnTo>
                    <a:lnTo>
                      <a:pt x="3583" y="39411"/>
                    </a:lnTo>
                    <a:cubicBezTo>
                      <a:pt x="14764" y="16251"/>
                      <a:pt x="40938" y="0"/>
                      <a:pt x="71443" y="0"/>
                    </a:cubicBezTo>
                    <a:close/>
                  </a:path>
                </a:pathLst>
              </a:custGeom>
              <a:solidFill>
                <a:srgbClr val="44D1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71" name="그룹 3"/>
              <p:cNvGrpSpPr/>
              <p:nvPr/>
            </p:nvGrpSpPr>
            <p:grpSpPr>
              <a:xfrm>
                <a:off x="4248427" y="3152800"/>
                <a:ext cx="1694349" cy="130690"/>
                <a:chOff x="3638600" y="2274958"/>
                <a:chExt cx="1913214" cy="130690"/>
              </a:xfrm>
            </p:grpSpPr>
            <p:sp>
              <p:nvSpPr>
                <p:cNvPr id="74" name="원형 73"/>
                <p:cNvSpPr/>
                <p:nvPr/>
              </p:nvSpPr>
              <p:spPr>
                <a:xfrm>
                  <a:off x="3638600" y="2274958"/>
                  <a:ext cx="107274" cy="130690"/>
                </a:xfrm>
                <a:prstGeom prst="pie">
                  <a:avLst>
                    <a:gd name="adj1" fmla="val 10765441"/>
                    <a:gd name="adj2" fmla="val 54808"/>
                  </a:avLst>
                </a:prstGeom>
                <a:solidFill>
                  <a:srgbClr val="1D260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" name="원형 74"/>
                <p:cNvSpPr/>
                <p:nvPr/>
              </p:nvSpPr>
              <p:spPr>
                <a:xfrm>
                  <a:off x="5444540" y="2274958"/>
                  <a:ext cx="107274" cy="130690"/>
                </a:xfrm>
                <a:prstGeom prst="pie">
                  <a:avLst>
                    <a:gd name="adj1" fmla="val 10765441"/>
                    <a:gd name="adj2" fmla="val 54808"/>
                  </a:avLst>
                </a:prstGeom>
                <a:solidFill>
                  <a:srgbClr val="1D260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2" name="Text Box 8"/>
              <p:cNvSpPr txBox="1">
                <a:spLocks noChangeArrowheads="1"/>
              </p:cNvSpPr>
              <p:nvPr/>
            </p:nvSpPr>
            <p:spPr bwMode="auto">
              <a:xfrm>
                <a:off x="4331513" y="3247013"/>
                <a:ext cx="152826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lvl="0" algn="ctr">
                  <a:spcBef>
                    <a:spcPct val="50000"/>
                  </a:spcBef>
                </a:pPr>
                <a:r>
                  <a:rPr lang="ko-KR" altLang="ko-KR" sz="1000" b="1">
                    <a:solidFill>
                      <a:prstClr val="white"/>
                    </a:solidFill>
                  </a:rPr>
                  <a:t>Additional</a:t>
                </a:r>
                <a:r>
                  <a:rPr lang="en-US" altLang="ko-KR" sz="1000" b="1">
                    <a:solidFill>
                      <a:prstClr val="white"/>
                    </a:solidFill>
                  </a:rPr>
                  <a:t> </a:t>
                </a:r>
                <a:r>
                  <a:rPr lang="ko-KR" altLang="ko-KR" sz="1000" b="1">
                    <a:solidFill>
                      <a:prstClr val="white"/>
                    </a:solidFill>
                  </a:rPr>
                  <a:t>Information</a:t>
                </a:r>
                <a:endParaRPr lang="en-US" altLang="ko-KR" sz="1000" b="1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3" name="TextBox 72"/>
            <p:cNvSpPr txBox="1"/>
            <p:nvPr/>
          </p:nvSpPr>
          <p:spPr>
            <a:xfrm>
              <a:off x="3653543" y="3872880"/>
              <a:ext cx="2828353" cy="3632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307429" y="3152800"/>
            <a:ext cx="3049563" cy="4608512"/>
            <a:chOff x="307429" y="3224808"/>
            <a:chExt cx="3049563" cy="4608512"/>
          </a:xfrm>
        </p:grpSpPr>
        <p:sp>
          <p:nvSpPr>
            <p:cNvPr id="77" name="직사각형 76"/>
            <p:cNvSpPr/>
            <p:nvPr/>
          </p:nvSpPr>
          <p:spPr>
            <a:xfrm>
              <a:off x="324606" y="3291461"/>
              <a:ext cx="3027803" cy="45418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8" name="모서리가 둥근 직사각형 77"/>
            <p:cNvSpPr/>
            <p:nvPr/>
          </p:nvSpPr>
          <p:spPr>
            <a:xfrm>
              <a:off x="307429" y="3291462"/>
              <a:ext cx="3049563" cy="151284"/>
            </a:xfrm>
            <a:prstGeom prst="roundRect">
              <a:avLst>
                <a:gd name="adj" fmla="val 0"/>
              </a:avLst>
            </a:prstGeom>
            <a:solidFill>
              <a:srgbClr val="678CF3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85" name="그룹 84"/>
            <p:cNvGrpSpPr/>
            <p:nvPr/>
          </p:nvGrpSpPr>
          <p:grpSpPr>
            <a:xfrm>
              <a:off x="621278" y="3224808"/>
              <a:ext cx="2427438" cy="438459"/>
              <a:chOff x="987822" y="3152800"/>
              <a:chExt cx="1694349" cy="438459"/>
            </a:xfrm>
          </p:grpSpPr>
          <p:sp>
            <p:nvSpPr>
              <p:cNvPr id="79" name="자유형 78"/>
              <p:cNvSpPr/>
              <p:nvPr/>
            </p:nvSpPr>
            <p:spPr>
              <a:xfrm>
                <a:off x="1001599" y="3158617"/>
                <a:ext cx="1676628" cy="432642"/>
              </a:xfrm>
              <a:custGeom>
                <a:avLst/>
                <a:gdLst>
                  <a:gd name="connsiteX0" fmla="*/ 71443 w 2224970"/>
                  <a:gd name="connsiteY0" fmla="*/ 0 h 432642"/>
                  <a:gd name="connsiteX1" fmla="*/ 441028 w 2224970"/>
                  <a:gd name="connsiteY1" fmla="*/ 0 h 432642"/>
                  <a:gd name="connsiteX2" fmla="*/ 559807 w 2224970"/>
                  <a:gd name="connsiteY2" fmla="*/ 0 h 432642"/>
                  <a:gd name="connsiteX3" fmla="*/ 1665164 w 2224970"/>
                  <a:gd name="connsiteY3" fmla="*/ 0 h 432642"/>
                  <a:gd name="connsiteX4" fmla="*/ 1783943 w 2224970"/>
                  <a:gd name="connsiteY4" fmla="*/ 0 h 432642"/>
                  <a:gd name="connsiteX5" fmla="*/ 2153527 w 2224970"/>
                  <a:gd name="connsiteY5" fmla="*/ 0 h 432642"/>
                  <a:gd name="connsiteX6" fmla="*/ 2221387 w 2224970"/>
                  <a:gd name="connsiteY6" fmla="*/ 39411 h 432642"/>
                  <a:gd name="connsiteX7" fmla="*/ 2224970 w 2224970"/>
                  <a:gd name="connsiteY7" fmla="*/ 54959 h 432642"/>
                  <a:gd name="connsiteX8" fmla="*/ 2104842 w 2224970"/>
                  <a:gd name="connsiteY8" fmla="*/ 54959 h 432642"/>
                  <a:gd name="connsiteX9" fmla="*/ 2104842 w 2224970"/>
                  <a:gd name="connsiteY9" fmla="*/ 255933 h 432642"/>
                  <a:gd name="connsiteX10" fmla="*/ 2103985 w 2224970"/>
                  <a:gd name="connsiteY10" fmla="*/ 255933 h 432642"/>
                  <a:gd name="connsiteX11" fmla="*/ 2103985 w 2224970"/>
                  <a:gd name="connsiteY11" fmla="*/ 382625 h 432642"/>
                  <a:gd name="connsiteX12" fmla="*/ 2050304 w 2224970"/>
                  <a:gd name="connsiteY12" fmla="*/ 432642 h 432642"/>
                  <a:gd name="connsiteX13" fmla="*/ 1803911 w 2224970"/>
                  <a:gd name="connsiteY13" fmla="*/ 432642 h 432642"/>
                  <a:gd name="connsiteX14" fmla="*/ 1645196 w 2224970"/>
                  <a:gd name="connsiteY14" fmla="*/ 432642 h 432642"/>
                  <a:gd name="connsiteX15" fmla="*/ 579775 w 2224970"/>
                  <a:gd name="connsiteY15" fmla="*/ 432642 h 432642"/>
                  <a:gd name="connsiteX16" fmla="*/ 421060 w 2224970"/>
                  <a:gd name="connsiteY16" fmla="*/ 432642 h 432642"/>
                  <a:gd name="connsiteX17" fmla="*/ 174667 w 2224970"/>
                  <a:gd name="connsiteY17" fmla="*/ 432642 h 432642"/>
                  <a:gd name="connsiteX18" fmla="*/ 120986 w 2224970"/>
                  <a:gd name="connsiteY18" fmla="*/ 382625 h 432642"/>
                  <a:gd name="connsiteX19" fmla="*/ 120986 w 2224970"/>
                  <a:gd name="connsiteY19" fmla="*/ 255933 h 432642"/>
                  <a:gd name="connsiteX20" fmla="*/ 120129 w 2224970"/>
                  <a:gd name="connsiteY20" fmla="*/ 255933 h 432642"/>
                  <a:gd name="connsiteX21" fmla="*/ 120129 w 2224970"/>
                  <a:gd name="connsiteY21" fmla="*/ 54959 h 432642"/>
                  <a:gd name="connsiteX22" fmla="*/ 0 w 2224970"/>
                  <a:gd name="connsiteY22" fmla="*/ 54959 h 432642"/>
                  <a:gd name="connsiteX23" fmla="*/ 3583 w 2224970"/>
                  <a:gd name="connsiteY23" fmla="*/ 39411 h 432642"/>
                  <a:gd name="connsiteX24" fmla="*/ 71443 w 2224970"/>
                  <a:gd name="connsiteY24" fmla="*/ 0 h 432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24970" h="432642">
                    <a:moveTo>
                      <a:pt x="71443" y="0"/>
                    </a:moveTo>
                    <a:lnTo>
                      <a:pt x="441028" y="0"/>
                    </a:lnTo>
                    <a:lnTo>
                      <a:pt x="559807" y="0"/>
                    </a:lnTo>
                    <a:lnTo>
                      <a:pt x="1665164" y="0"/>
                    </a:lnTo>
                    <a:lnTo>
                      <a:pt x="1783943" y="0"/>
                    </a:lnTo>
                    <a:lnTo>
                      <a:pt x="2153527" y="0"/>
                    </a:lnTo>
                    <a:cubicBezTo>
                      <a:pt x="2184034" y="0"/>
                      <a:pt x="2210207" y="16251"/>
                      <a:pt x="2221387" y="39411"/>
                    </a:cubicBezTo>
                    <a:lnTo>
                      <a:pt x="2224970" y="54959"/>
                    </a:lnTo>
                    <a:lnTo>
                      <a:pt x="2104842" y="54959"/>
                    </a:lnTo>
                    <a:lnTo>
                      <a:pt x="2104842" y="255933"/>
                    </a:lnTo>
                    <a:lnTo>
                      <a:pt x="2103985" y="255933"/>
                    </a:lnTo>
                    <a:lnTo>
                      <a:pt x="2103985" y="382625"/>
                    </a:lnTo>
                    <a:cubicBezTo>
                      <a:pt x="2103985" y="410249"/>
                      <a:pt x="2079951" y="432642"/>
                      <a:pt x="2050304" y="432642"/>
                    </a:cubicBezTo>
                    <a:lnTo>
                      <a:pt x="1803911" y="432642"/>
                    </a:lnTo>
                    <a:lnTo>
                      <a:pt x="1645196" y="432642"/>
                    </a:lnTo>
                    <a:lnTo>
                      <a:pt x="579775" y="432642"/>
                    </a:lnTo>
                    <a:lnTo>
                      <a:pt x="421060" y="432642"/>
                    </a:lnTo>
                    <a:lnTo>
                      <a:pt x="174667" y="432642"/>
                    </a:lnTo>
                    <a:cubicBezTo>
                      <a:pt x="145020" y="432642"/>
                      <a:pt x="120986" y="410249"/>
                      <a:pt x="120986" y="382625"/>
                    </a:cubicBezTo>
                    <a:lnTo>
                      <a:pt x="120986" y="255933"/>
                    </a:lnTo>
                    <a:lnTo>
                      <a:pt x="120129" y="255933"/>
                    </a:lnTo>
                    <a:lnTo>
                      <a:pt x="120129" y="54959"/>
                    </a:lnTo>
                    <a:lnTo>
                      <a:pt x="0" y="54959"/>
                    </a:lnTo>
                    <a:lnTo>
                      <a:pt x="3583" y="39411"/>
                    </a:lnTo>
                    <a:cubicBezTo>
                      <a:pt x="14764" y="16251"/>
                      <a:pt x="40938" y="0"/>
                      <a:pt x="71443" y="0"/>
                    </a:cubicBezTo>
                    <a:close/>
                  </a:path>
                </a:pathLst>
              </a:custGeom>
              <a:solidFill>
                <a:srgbClr val="678C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80" name="그룹 66"/>
              <p:cNvGrpSpPr/>
              <p:nvPr/>
            </p:nvGrpSpPr>
            <p:grpSpPr>
              <a:xfrm>
                <a:off x="987822" y="3152800"/>
                <a:ext cx="1694349" cy="130690"/>
                <a:chOff x="3638600" y="2274958"/>
                <a:chExt cx="1913214" cy="130690"/>
              </a:xfrm>
            </p:grpSpPr>
            <p:sp>
              <p:nvSpPr>
                <p:cNvPr id="83" name="원형 82"/>
                <p:cNvSpPr/>
                <p:nvPr/>
              </p:nvSpPr>
              <p:spPr>
                <a:xfrm>
                  <a:off x="3638600" y="2274958"/>
                  <a:ext cx="107274" cy="130690"/>
                </a:xfrm>
                <a:prstGeom prst="pie">
                  <a:avLst>
                    <a:gd name="adj1" fmla="val 10765441"/>
                    <a:gd name="adj2" fmla="val 54808"/>
                  </a:avLst>
                </a:prstGeom>
                <a:solidFill>
                  <a:srgbClr val="1D260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4" name="원형 83"/>
                <p:cNvSpPr/>
                <p:nvPr/>
              </p:nvSpPr>
              <p:spPr>
                <a:xfrm>
                  <a:off x="5444540" y="2274958"/>
                  <a:ext cx="107274" cy="130690"/>
                </a:xfrm>
                <a:prstGeom prst="pie">
                  <a:avLst>
                    <a:gd name="adj1" fmla="val 10765441"/>
                    <a:gd name="adj2" fmla="val 54808"/>
                  </a:avLst>
                </a:prstGeom>
                <a:solidFill>
                  <a:srgbClr val="1D260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81" name="Text Box 8"/>
              <p:cNvSpPr txBox="1">
                <a:spLocks noChangeArrowheads="1"/>
              </p:cNvSpPr>
              <p:nvPr/>
            </p:nvSpPr>
            <p:spPr bwMode="auto">
              <a:xfrm>
                <a:off x="1211425" y="3247013"/>
                <a:ext cx="127542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lvl="0" algn="ctr">
                  <a:spcBef>
                    <a:spcPct val="50000"/>
                  </a:spcBef>
                </a:pPr>
                <a:r>
                  <a:rPr lang="en-US" altLang="ko-KR" sz="1000" b="1">
                    <a:solidFill>
                      <a:prstClr val="white"/>
                    </a:solidFill>
                  </a:rPr>
                  <a:t>Objective</a:t>
                </a:r>
                <a:endParaRPr lang="en-US" altLang="ko-KR" sz="1000" b="1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82" name="TextBox 81"/>
            <p:cNvSpPr txBox="1"/>
            <p:nvPr/>
          </p:nvSpPr>
          <p:spPr>
            <a:xfrm>
              <a:off x="418276" y="3872880"/>
              <a:ext cx="2828353" cy="3632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145" name="그룹 144"/>
          <p:cNvGrpSpPr/>
          <p:nvPr/>
        </p:nvGrpSpPr>
        <p:grpSpPr>
          <a:xfrm>
            <a:off x="356407" y="2576736"/>
            <a:ext cx="6192687" cy="1800200"/>
            <a:chOff x="356407" y="2576736"/>
            <a:chExt cx="6192687" cy="1800200"/>
          </a:xfrm>
        </p:grpSpPr>
        <p:sp>
          <p:nvSpPr>
            <p:cNvPr id="113" name="직사각형 112"/>
            <p:cNvSpPr/>
            <p:nvPr/>
          </p:nvSpPr>
          <p:spPr>
            <a:xfrm>
              <a:off x="356408" y="2651009"/>
              <a:ext cx="6183310" cy="17259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4" name="모서리가 둥근 직사각형 113"/>
            <p:cNvSpPr/>
            <p:nvPr/>
          </p:nvSpPr>
          <p:spPr>
            <a:xfrm>
              <a:off x="356407" y="2641485"/>
              <a:ext cx="6192687" cy="166968"/>
            </a:xfrm>
            <a:prstGeom prst="roundRect">
              <a:avLst>
                <a:gd name="adj" fmla="val 0"/>
              </a:avLst>
            </a:prstGeom>
            <a:solidFill>
              <a:srgbClr val="678CF3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141" name="그룹 140"/>
            <p:cNvGrpSpPr/>
            <p:nvPr/>
          </p:nvGrpSpPr>
          <p:grpSpPr>
            <a:xfrm>
              <a:off x="1715302" y="2576736"/>
              <a:ext cx="3441890" cy="504056"/>
              <a:chOff x="2069683" y="3008784"/>
              <a:chExt cx="2733128" cy="504056"/>
            </a:xfrm>
          </p:grpSpPr>
          <p:grpSp>
            <p:nvGrpSpPr>
              <p:cNvPr id="115" name="그룹 42"/>
              <p:cNvGrpSpPr/>
              <p:nvPr/>
            </p:nvGrpSpPr>
            <p:grpSpPr>
              <a:xfrm>
                <a:off x="2069683" y="3008784"/>
                <a:ext cx="2733128" cy="504056"/>
                <a:chOff x="2929663" y="4362838"/>
                <a:chExt cx="3427002" cy="504056"/>
              </a:xfrm>
            </p:grpSpPr>
            <p:sp>
              <p:nvSpPr>
                <p:cNvPr id="118" name="자유형 117"/>
                <p:cNvSpPr/>
                <p:nvPr/>
              </p:nvSpPr>
              <p:spPr>
                <a:xfrm>
                  <a:off x="2929663" y="4366486"/>
                  <a:ext cx="3427002" cy="500408"/>
                </a:xfrm>
                <a:custGeom>
                  <a:avLst/>
                  <a:gdLst>
                    <a:gd name="connsiteX0" fmla="*/ 70788 w 3417474"/>
                    <a:gd name="connsiteY0" fmla="*/ 0 h 432642"/>
                    <a:gd name="connsiteX1" fmla="*/ 1649892 w 3417474"/>
                    <a:gd name="connsiteY1" fmla="*/ 0 h 432642"/>
                    <a:gd name="connsiteX2" fmla="*/ 1767582 w 3417474"/>
                    <a:gd name="connsiteY2" fmla="*/ 0 h 432642"/>
                    <a:gd name="connsiteX3" fmla="*/ 3346686 w 3417474"/>
                    <a:gd name="connsiteY3" fmla="*/ 0 h 432642"/>
                    <a:gd name="connsiteX4" fmla="*/ 3413924 w 3417474"/>
                    <a:gd name="connsiteY4" fmla="*/ 39411 h 432642"/>
                    <a:gd name="connsiteX5" fmla="*/ 3417474 w 3417474"/>
                    <a:gd name="connsiteY5" fmla="*/ 54959 h 432642"/>
                    <a:gd name="connsiteX6" fmla="*/ 3298448 w 3417474"/>
                    <a:gd name="connsiteY6" fmla="*/ 54959 h 432642"/>
                    <a:gd name="connsiteX7" fmla="*/ 3298448 w 3417474"/>
                    <a:gd name="connsiteY7" fmla="*/ 255933 h 432642"/>
                    <a:gd name="connsiteX8" fmla="*/ 3297598 w 3417474"/>
                    <a:gd name="connsiteY8" fmla="*/ 255933 h 432642"/>
                    <a:gd name="connsiteX9" fmla="*/ 3297598 w 3417474"/>
                    <a:gd name="connsiteY9" fmla="*/ 382625 h 432642"/>
                    <a:gd name="connsiteX10" fmla="*/ 3244410 w 3417474"/>
                    <a:gd name="connsiteY10" fmla="*/ 432642 h 432642"/>
                    <a:gd name="connsiteX11" fmla="*/ 1787367 w 3417474"/>
                    <a:gd name="connsiteY11" fmla="*/ 432642 h 432642"/>
                    <a:gd name="connsiteX12" fmla="*/ 1630108 w 3417474"/>
                    <a:gd name="connsiteY12" fmla="*/ 432642 h 432642"/>
                    <a:gd name="connsiteX13" fmla="*/ 173065 w 3417474"/>
                    <a:gd name="connsiteY13" fmla="*/ 432642 h 432642"/>
                    <a:gd name="connsiteX14" fmla="*/ 119876 w 3417474"/>
                    <a:gd name="connsiteY14" fmla="*/ 382625 h 432642"/>
                    <a:gd name="connsiteX15" fmla="*/ 119876 w 3417474"/>
                    <a:gd name="connsiteY15" fmla="*/ 255933 h 432642"/>
                    <a:gd name="connsiteX16" fmla="*/ 119027 w 3417474"/>
                    <a:gd name="connsiteY16" fmla="*/ 255933 h 432642"/>
                    <a:gd name="connsiteX17" fmla="*/ 119027 w 3417474"/>
                    <a:gd name="connsiteY17" fmla="*/ 54959 h 432642"/>
                    <a:gd name="connsiteX18" fmla="*/ 0 w 3417474"/>
                    <a:gd name="connsiteY18" fmla="*/ 54959 h 432642"/>
                    <a:gd name="connsiteX19" fmla="*/ 3550 w 3417474"/>
                    <a:gd name="connsiteY19" fmla="*/ 39411 h 432642"/>
                    <a:gd name="connsiteX20" fmla="*/ 70788 w 3417474"/>
                    <a:gd name="connsiteY20" fmla="*/ 0 h 432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417474" h="432642">
                      <a:moveTo>
                        <a:pt x="70788" y="0"/>
                      </a:moveTo>
                      <a:lnTo>
                        <a:pt x="1649892" y="0"/>
                      </a:lnTo>
                      <a:lnTo>
                        <a:pt x="1767582" y="0"/>
                      </a:lnTo>
                      <a:lnTo>
                        <a:pt x="3346686" y="0"/>
                      </a:lnTo>
                      <a:cubicBezTo>
                        <a:pt x="3376913" y="0"/>
                        <a:pt x="3402846" y="16251"/>
                        <a:pt x="3413924" y="39411"/>
                      </a:cubicBezTo>
                      <a:lnTo>
                        <a:pt x="3417474" y="54959"/>
                      </a:lnTo>
                      <a:lnTo>
                        <a:pt x="3298448" y="54959"/>
                      </a:lnTo>
                      <a:lnTo>
                        <a:pt x="3298448" y="255933"/>
                      </a:lnTo>
                      <a:lnTo>
                        <a:pt x="3297598" y="255933"/>
                      </a:lnTo>
                      <a:lnTo>
                        <a:pt x="3297598" y="382625"/>
                      </a:lnTo>
                      <a:cubicBezTo>
                        <a:pt x="3297598" y="410249"/>
                        <a:pt x="3273785" y="432642"/>
                        <a:pt x="3244410" y="432642"/>
                      </a:cubicBezTo>
                      <a:lnTo>
                        <a:pt x="1787367" y="432642"/>
                      </a:lnTo>
                      <a:lnTo>
                        <a:pt x="1630108" y="432642"/>
                      </a:lnTo>
                      <a:lnTo>
                        <a:pt x="173065" y="432642"/>
                      </a:lnTo>
                      <a:cubicBezTo>
                        <a:pt x="143690" y="432642"/>
                        <a:pt x="119876" y="410249"/>
                        <a:pt x="119876" y="382625"/>
                      </a:cubicBezTo>
                      <a:lnTo>
                        <a:pt x="119876" y="255933"/>
                      </a:lnTo>
                      <a:lnTo>
                        <a:pt x="119027" y="255933"/>
                      </a:lnTo>
                      <a:lnTo>
                        <a:pt x="119027" y="54959"/>
                      </a:lnTo>
                      <a:lnTo>
                        <a:pt x="0" y="54959"/>
                      </a:lnTo>
                      <a:lnTo>
                        <a:pt x="3550" y="39411"/>
                      </a:lnTo>
                      <a:cubicBezTo>
                        <a:pt x="14628" y="16251"/>
                        <a:pt x="40562" y="0"/>
                        <a:pt x="70788" y="0"/>
                      </a:cubicBezTo>
                      <a:close/>
                    </a:path>
                  </a:pathLst>
                </a:custGeom>
                <a:solidFill>
                  <a:srgbClr val="678CF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9" name="원형 118"/>
                <p:cNvSpPr/>
                <p:nvPr/>
              </p:nvSpPr>
              <p:spPr>
                <a:xfrm>
                  <a:off x="2929940" y="4362838"/>
                  <a:ext cx="107274" cy="130690"/>
                </a:xfrm>
                <a:prstGeom prst="pie">
                  <a:avLst>
                    <a:gd name="adj1" fmla="val 10765441"/>
                    <a:gd name="adj2" fmla="val 54808"/>
                  </a:avLst>
                </a:prstGeom>
                <a:solidFill>
                  <a:srgbClr val="1D260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0" name="원형 119"/>
                <p:cNvSpPr/>
                <p:nvPr/>
              </p:nvSpPr>
              <p:spPr>
                <a:xfrm>
                  <a:off x="6249391" y="4362838"/>
                  <a:ext cx="107274" cy="130690"/>
                </a:xfrm>
                <a:prstGeom prst="pie">
                  <a:avLst>
                    <a:gd name="adj1" fmla="val 10765441"/>
                    <a:gd name="adj2" fmla="val 54808"/>
                  </a:avLst>
                </a:prstGeom>
                <a:solidFill>
                  <a:srgbClr val="1D260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16" name="Text Box 8"/>
              <p:cNvSpPr txBox="1">
                <a:spLocks noChangeArrowheads="1"/>
              </p:cNvSpPr>
              <p:nvPr/>
            </p:nvSpPr>
            <p:spPr bwMode="auto">
              <a:xfrm>
                <a:off x="2302485" y="3008784"/>
                <a:ext cx="2294045" cy="477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ko-KR" sz="1000" b="1">
                    <a:solidFill>
                      <a:schemeClr val="bg1"/>
                    </a:solidFill>
                    <a:latin typeface="+mn-ea"/>
                  </a:rPr>
                  <a:t>OOO Co., Ltd 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altLang="ko-KR" sz="1000" b="1">
                    <a:solidFill>
                      <a:schemeClr val="bg1"/>
                    </a:solidFill>
                    <a:latin typeface="+mn-ea"/>
                  </a:rPr>
                  <a:t>network team  0000.december ~ 0000.june</a:t>
                </a:r>
              </a:p>
            </p:txBody>
          </p:sp>
        </p:grpSp>
        <p:sp>
          <p:nvSpPr>
            <p:cNvPr id="117" name="TextBox 116"/>
            <p:cNvSpPr txBox="1"/>
            <p:nvPr/>
          </p:nvSpPr>
          <p:spPr>
            <a:xfrm>
              <a:off x="579207" y="3080792"/>
              <a:ext cx="5855031" cy="1037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356407" y="4628964"/>
            <a:ext cx="6192687" cy="1800200"/>
            <a:chOff x="356407" y="4628964"/>
            <a:chExt cx="6192687" cy="1800200"/>
          </a:xfrm>
        </p:grpSpPr>
        <p:sp>
          <p:nvSpPr>
            <p:cNvPr id="122" name="직사각형 121"/>
            <p:cNvSpPr/>
            <p:nvPr/>
          </p:nvSpPr>
          <p:spPr>
            <a:xfrm>
              <a:off x="356408" y="4703237"/>
              <a:ext cx="6183310" cy="17259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23" name="모서리가 둥근 직사각형 122"/>
            <p:cNvSpPr/>
            <p:nvPr/>
          </p:nvSpPr>
          <p:spPr>
            <a:xfrm>
              <a:off x="356407" y="4693713"/>
              <a:ext cx="6192687" cy="166968"/>
            </a:xfrm>
            <a:prstGeom prst="roundRect">
              <a:avLst>
                <a:gd name="adj" fmla="val 0"/>
              </a:avLst>
            </a:prstGeom>
            <a:solidFill>
              <a:srgbClr val="44D1D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139" name="그룹 138"/>
            <p:cNvGrpSpPr/>
            <p:nvPr/>
          </p:nvGrpSpPr>
          <p:grpSpPr>
            <a:xfrm>
              <a:off x="1715302" y="4628964"/>
              <a:ext cx="3441890" cy="504056"/>
              <a:chOff x="2069683" y="4700972"/>
              <a:chExt cx="2733128" cy="504056"/>
            </a:xfrm>
          </p:grpSpPr>
          <p:sp>
            <p:nvSpPr>
              <p:cNvPr id="127" name="자유형 126"/>
              <p:cNvSpPr/>
              <p:nvPr/>
            </p:nvSpPr>
            <p:spPr>
              <a:xfrm>
                <a:off x="2069683" y="4704620"/>
                <a:ext cx="2733128" cy="500408"/>
              </a:xfrm>
              <a:custGeom>
                <a:avLst/>
                <a:gdLst>
                  <a:gd name="connsiteX0" fmla="*/ 70788 w 3417474"/>
                  <a:gd name="connsiteY0" fmla="*/ 0 h 432642"/>
                  <a:gd name="connsiteX1" fmla="*/ 1649892 w 3417474"/>
                  <a:gd name="connsiteY1" fmla="*/ 0 h 432642"/>
                  <a:gd name="connsiteX2" fmla="*/ 1767582 w 3417474"/>
                  <a:gd name="connsiteY2" fmla="*/ 0 h 432642"/>
                  <a:gd name="connsiteX3" fmla="*/ 3346686 w 3417474"/>
                  <a:gd name="connsiteY3" fmla="*/ 0 h 432642"/>
                  <a:gd name="connsiteX4" fmla="*/ 3413924 w 3417474"/>
                  <a:gd name="connsiteY4" fmla="*/ 39411 h 432642"/>
                  <a:gd name="connsiteX5" fmla="*/ 3417474 w 3417474"/>
                  <a:gd name="connsiteY5" fmla="*/ 54959 h 432642"/>
                  <a:gd name="connsiteX6" fmla="*/ 3298448 w 3417474"/>
                  <a:gd name="connsiteY6" fmla="*/ 54959 h 432642"/>
                  <a:gd name="connsiteX7" fmla="*/ 3298448 w 3417474"/>
                  <a:gd name="connsiteY7" fmla="*/ 255933 h 432642"/>
                  <a:gd name="connsiteX8" fmla="*/ 3297598 w 3417474"/>
                  <a:gd name="connsiteY8" fmla="*/ 255933 h 432642"/>
                  <a:gd name="connsiteX9" fmla="*/ 3297598 w 3417474"/>
                  <a:gd name="connsiteY9" fmla="*/ 382625 h 432642"/>
                  <a:gd name="connsiteX10" fmla="*/ 3244410 w 3417474"/>
                  <a:gd name="connsiteY10" fmla="*/ 432642 h 432642"/>
                  <a:gd name="connsiteX11" fmla="*/ 1787367 w 3417474"/>
                  <a:gd name="connsiteY11" fmla="*/ 432642 h 432642"/>
                  <a:gd name="connsiteX12" fmla="*/ 1630108 w 3417474"/>
                  <a:gd name="connsiteY12" fmla="*/ 432642 h 432642"/>
                  <a:gd name="connsiteX13" fmla="*/ 173065 w 3417474"/>
                  <a:gd name="connsiteY13" fmla="*/ 432642 h 432642"/>
                  <a:gd name="connsiteX14" fmla="*/ 119876 w 3417474"/>
                  <a:gd name="connsiteY14" fmla="*/ 382625 h 432642"/>
                  <a:gd name="connsiteX15" fmla="*/ 119876 w 3417474"/>
                  <a:gd name="connsiteY15" fmla="*/ 255933 h 432642"/>
                  <a:gd name="connsiteX16" fmla="*/ 119027 w 3417474"/>
                  <a:gd name="connsiteY16" fmla="*/ 255933 h 432642"/>
                  <a:gd name="connsiteX17" fmla="*/ 119027 w 3417474"/>
                  <a:gd name="connsiteY17" fmla="*/ 54959 h 432642"/>
                  <a:gd name="connsiteX18" fmla="*/ 0 w 3417474"/>
                  <a:gd name="connsiteY18" fmla="*/ 54959 h 432642"/>
                  <a:gd name="connsiteX19" fmla="*/ 3550 w 3417474"/>
                  <a:gd name="connsiteY19" fmla="*/ 39411 h 432642"/>
                  <a:gd name="connsiteX20" fmla="*/ 70788 w 3417474"/>
                  <a:gd name="connsiteY20" fmla="*/ 0 h 432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74" h="432642">
                    <a:moveTo>
                      <a:pt x="70788" y="0"/>
                    </a:moveTo>
                    <a:lnTo>
                      <a:pt x="1649892" y="0"/>
                    </a:lnTo>
                    <a:lnTo>
                      <a:pt x="1767582" y="0"/>
                    </a:lnTo>
                    <a:lnTo>
                      <a:pt x="3346686" y="0"/>
                    </a:lnTo>
                    <a:cubicBezTo>
                      <a:pt x="3376913" y="0"/>
                      <a:pt x="3402846" y="16251"/>
                      <a:pt x="3413924" y="39411"/>
                    </a:cubicBezTo>
                    <a:lnTo>
                      <a:pt x="3417474" y="54959"/>
                    </a:lnTo>
                    <a:lnTo>
                      <a:pt x="3298448" y="54959"/>
                    </a:lnTo>
                    <a:lnTo>
                      <a:pt x="3298448" y="255933"/>
                    </a:lnTo>
                    <a:lnTo>
                      <a:pt x="3297598" y="255933"/>
                    </a:lnTo>
                    <a:lnTo>
                      <a:pt x="3297598" y="382625"/>
                    </a:lnTo>
                    <a:cubicBezTo>
                      <a:pt x="3297598" y="410249"/>
                      <a:pt x="3273785" y="432642"/>
                      <a:pt x="3244410" y="432642"/>
                    </a:cubicBezTo>
                    <a:lnTo>
                      <a:pt x="1787367" y="432642"/>
                    </a:lnTo>
                    <a:lnTo>
                      <a:pt x="1630108" y="432642"/>
                    </a:lnTo>
                    <a:lnTo>
                      <a:pt x="173065" y="432642"/>
                    </a:lnTo>
                    <a:cubicBezTo>
                      <a:pt x="143690" y="432642"/>
                      <a:pt x="119876" y="410249"/>
                      <a:pt x="119876" y="382625"/>
                    </a:cubicBezTo>
                    <a:lnTo>
                      <a:pt x="119876" y="255933"/>
                    </a:lnTo>
                    <a:lnTo>
                      <a:pt x="119027" y="255933"/>
                    </a:lnTo>
                    <a:lnTo>
                      <a:pt x="119027" y="54959"/>
                    </a:lnTo>
                    <a:lnTo>
                      <a:pt x="0" y="54959"/>
                    </a:lnTo>
                    <a:lnTo>
                      <a:pt x="3550" y="39411"/>
                    </a:lnTo>
                    <a:cubicBezTo>
                      <a:pt x="14628" y="16251"/>
                      <a:pt x="40562" y="0"/>
                      <a:pt x="70788" y="0"/>
                    </a:cubicBezTo>
                    <a:close/>
                  </a:path>
                </a:pathLst>
              </a:custGeom>
              <a:solidFill>
                <a:srgbClr val="44D1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8" name="원형 127"/>
              <p:cNvSpPr/>
              <p:nvPr/>
            </p:nvSpPr>
            <p:spPr>
              <a:xfrm>
                <a:off x="2069904" y="4700972"/>
                <a:ext cx="8555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9" name="원형 128"/>
              <p:cNvSpPr/>
              <p:nvPr/>
            </p:nvSpPr>
            <p:spPr>
              <a:xfrm>
                <a:off x="4717257" y="4700972"/>
                <a:ext cx="8555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5" name="Text Box 8"/>
              <p:cNvSpPr txBox="1">
                <a:spLocks noChangeArrowheads="1"/>
              </p:cNvSpPr>
              <p:nvPr/>
            </p:nvSpPr>
            <p:spPr bwMode="auto">
              <a:xfrm>
                <a:off x="2302485" y="4700972"/>
                <a:ext cx="2294045" cy="477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ko-KR" sz="1000" b="1">
                    <a:solidFill>
                      <a:schemeClr val="bg1"/>
                    </a:solidFill>
                    <a:latin typeface="+mn-ea"/>
                  </a:rPr>
                  <a:t>OOO Co., Ltd 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altLang="ko-KR" sz="1000" b="1">
                    <a:solidFill>
                      <a:schemeClr val="bg1"/>
                    </a:solidFill>
                    <a:latin typeface="+mn-ea"/>
                  </a:rPr>
                  <a:t>network team  0000.december ~ 0000.june</a:t>
                </a:r>
              </a:p>
            </p:txBody>
          </p:sp>
        </p:grpSp>
        <p:sp>
          <p:nvSpPr>
            <p:cNvPr id="126" name="TextBox 125"/>
            <p:cNvSpPr txBox="1"/>
            <p:nvPr/>
          </p:nvSpPr>
          <p:spPr>
            <a:xfrm>
              <a:off x="579207" y="5133020"/>
              <a:ext cx="5855031" cy="1037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147" name="그룹 146"/>
          <p:cNvGrpSpPr/>
          <p:nvPr/>
        </p:nvGrpSpPr>
        <p:grpSpPr>
          <a:xfrm>
            <a:off x="356407" y="6681192"/>
            <a:ext cx="6192687" cy="1800200"/>
            <a:chOff x="356407" y="6681192"/>
            <a:chExt cx="6192687" cy="1800200"/>
          </a:xfrm>
        </p:grpSpPr>
        <p:sp>
          <p:nvSpPr>
            <p:cNvPr id="131" name="직사각형 130"/>
            <p:cNvSpPr/>
            <p:nvPr/>
          </p:nvSpPr>
          <p:spPr>
            <a:xfrm>
              <a:off x="356408" y="6755465"/>
              <a:ext cx="6183310" cy="17259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32" name="모서리가 둥근 직사각형 131"/>
            <p:cNvSpPr/>
            <p:nvPr/>
          </p:nvSpPr>
          <p:spPr>
            <a:xfrm>
              <a:off x="356407" y="6745941"/>
              <a:ext cx="6192687" cy="166968"/>
            </a:xfrm>
            <a:prstGeom prst="roundRect">
              <a:avLst>
                <a:gd name="adj" fmla="val 0"/>
              </a:avLst>
            </a:prstGeom>
            <a:solidFill>
              <a:srgbClr val="678CF3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140" name="그룹 139"/>
            <p:cNvGrpSpPr/>
            <p:nvPr/>
          </p:nvGrpSpPr>
          <p:grpSpPr>
            <a:xfrm>
              <a:off x="1715302" y="6681192"/>
              <a:ext cx="3441890" cy="504056"/>
              <a:chOff x="2069683" y="6393160"/>
              <a:chExt cx="2733128" cy="504056"/>
            </a:xfrm>
          </p:grpSpPr>
          <p:sp>
            <p:nvSpPr>
              <p:cNvPr id="136" name="자유형 135"/>
              <p:cNvSpPr/>
              <p:nvPr/>
            </p:nvSpPr>
            <p:spPr>
              <a:xfrm>
                <a:off x="2069683" y="6396808"/>
                <a:ext cx="2733128" cy="500408"/>
              </a:xfrm>
              <a:custGeom>
                <a:avLst/>
                <a:gdLst>
                  <a:gd name="connsiteX0" fmla="*/ 70788 w 3417474"/>
                  <a:gd name="connsiteY0" fmla="*/ 0 h 432642"/>
                  <a:gd name="connsiteX1" fmla="*/ 1649892 w 3417474"/>
                  <a:gd name="connsiteY1" fmla="*/ 0 h 432642"/>
                  <a:gd name="connsiteX2" fmla="*/ 1767582 w 3417474"/>
                  <a:gd name="connsiteY2" fmla="*/ 0 h 432642"/>
                  <a:gd name="connsiteX3" fmla="*/ 3346686 w 3417474"/>
                  <a:gd name="connsiteY3" fmla="*/ 0 h 432642"/>
                  <a:gd name="connsiteX4" fmla="*/ 3413924 w 3417474"/>
                  <a:gd name="connsiteY4" fmla="*/ 39411 h 432642"/>
                  <a:gd name="connsiteX5" fmla="*/ 3417474 w 3417474"/>
                  <a:gd name="connsiteY5" fmla="*/ 54959 h 432642"/>
                  <a:gd name="connsiteX6" fmla="*/ 3298448 w 3417474"/>
                  <a:gd name="connsiteY6" fmla="*/ 54959 h 432642"/>
                  <a:gd name="connsiteX7" fmla="*/ 3298448 w 3417474"/>
                  <a:gd name="connsiteY7" fmla="*/ 255933 h 432642"/>
                  <a:gd name="connsiteX8" fmla="*/ 3297598 w 3417474"/>
                  <a:gd name="connsiteY8" fmla="*/ 255933 h 432642"/>
                  <a:gd name="connsiteX9" fmla="*/ 3297598 w 3417474"/>
                  <a:gd name="connsiteY9" fmla="*/ 382625 h 432642"/>
                  <a:gd name="connsiteX10" fmla="*/ 3244410 w 3417474"/>
                  <a:gd name="connsiteY10" fmla="*/ 432642 h 432642"/>
                  <a:gd name="connsiteX11" fmla="*/ 1787367 w 3417474"/>
                  <a:gd name="connsiteY11" fmla="*/ 432642 h 432642"/>
                  <a:gd name="connsiteX12" fmla="*/ 1630108 w 3417474"/>
                  <a:gd name="connsiteY12" fmla="*/ 432642 h 432642"/>
                  <a:gd name="connsiteX13" fmla="*/ 173065 w 3417474"/>
                  <a:gd name="connsiteY13" fmla="*/ 432642 h 432642"/>
                  <a:gd name="connsiteX14" fmla="*/ 119876 w 3417474"/>
                  <a:gd name="connsiteY14" fmla="*/ 382625 h 432642"/>
                  <a:gd name="connsiteX15" fmla="*/ 119876 w 3417474"/>
                  <a:gd name="connsiteY15" fmla="*/ 255933 h 432642"/>
                  <a:gd name="connsiteX16" fmla="*/ 119027 w 3417474"/>
                  <a:gd name="connsiteY16" fmla="*/ 255933 h 432642"/>
                  <a:gd name="connsiteX17" fmla="*/ 119027 w 3417474"/>
                  <a:gd name="connsiteY17" fmla="*/ 54959 h 432642"/>
                  <a:gd name="connsiteX18" fmla="*/ 0 w 3417474"/>
                  <a:gd name="connsiteY18" fmla="*/ 54959 h 432642"/>
                  <a:gd name="connsiteX19" fmla="*/ 3550 w 3417474"/>
                  <a:gd name="connsiteY19" fmla="*/ 39411 h 432642"/>
                  <a:gd name="connsiteX20" fmla="*/ 70788 w 3417474"/>
                  <a:gd name="connsiteY20" fmla="*/ 0 h 432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74" h="432642">
                    <a:moveTo>
                      <a:pt x="70788" y="0"/>
                    </a:moveTo>
                    <a:lnTo>
                      <a:pt x="1649892" y="0"/>
                    </a:lnTo>
                    <a:lnTo>
                      <a:pt x="1767582" y="0"/>
                    </a:lnTo>
                    <a:lnTo>
                      <a:pt x="3346686" y="0"/>
                    </a:lnTo>
                    <a:cubicBezTo>
                      <a:pt x="3376913" y="0"/>
                      <a:pt x="3402846" y="16251"/>
                      <a:pt x="3413924" y="39411"/>
                    </a:cubicBezTo>
                    <a:lnTo>
                      <a:pt x="3417474" y="54959"/>
                    </a:lnTo>
                    <a:lnTo>
                      <a:pt x="3298448" y="54959"/>
                    </a:lnTo>
                    <a:lnTo>
                      <a:pt x="3298448" y="255933"/>
                    </a:lnTo>
                    <a:lnTo>
                      <a:pt x="3297598" y="255933"/>
                    </a:lnTo>
                    <a:lnTo>
                      <a:pt x="3297598" y="382625"/>
                    </a:lnTo>
                    <a:cubicBezTo>
                      <a:pt x="3297598" y="410249"/>
                      <a:pt x="3273785" y="432642"/>
                      <a:pt x="3244410" y="432642"/>
                    </a:cubicBezTo>
                    <a:lnTo>
                      <a:pt x="1787367" y="432642"/>
                    </a:lnTo>
                    <a:lnTo>
                      <a:pt x="1630108" y="432642"/>
                    </a:lnTo>
                    <a:lnTo>
                      <a:pt x="173065" y="432642"/>
                    </a:lnTo>
                    <a:cubicBezTo>
                      <a:pt x="143690" y="432642"/>
                      <a:pt x="119876" y="410249"/>
                      <a:pt x="119876" y="382625"/>
                    </a:cubicBezTo>
                    <a:lnTo>
                      <a:pt x="119876" y="255933"/>
                    </a:lnTo>
                    <a:lnTo>
                      <a:pt x="119027" y="255933"/>
                    </a:lnTo>
                    <a:lnTo>
                      <a:pt x="119027" y="54959"/>
                    </a:lnTo>
                    <a:lnTo>
                      <a:pt x="0" y="54959"/>
                    </a:lnTo>
                    <a:lnTo>
                      <a:pt x="3550" y="39411"/>
                    </a:lnTo>
                    <a:cubicBezTo>
                      <a:pt x="14628" y="16251"/>
                      <a:pt x="40562" y="0"/>
                      <a:pt x="70788" y="0"/>
                    </a:cubicBezTo>
                    <a:close/>
                  </a:path>
                </a:pathLst>
              </a:custGeom>
              <a:solidFill>
                <a:srgbClr val="678C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7" name="원형 136"/>
              <p:cNvSpPr/>
              <p:nvPr/>
            </p:nvSpPr>
            <p:spPr>
              <a:xfrm>
                <a:off x="2069904" y="6393160"/>
                <a:ext cx="8555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8" name="원형 137"/>
              <p:cNvSpPr/>
              <p:nvPr/>
            </p:nvSpPr>
            <p:spPr>
              <a:xfrm>
                <a:off x="4717257" y="6393160"/>
                <a:ext cx="8555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4" name="Text Box 8"/>
              <p:cNvSpPr txBox="1">
                <a:spLocks noChangeArrowheads="1"/>
              </p:cNvSpPr>
              <p:nvPr/>
            </p:nvSpPr>
            <p:spPr bwMode="auto">
              <a:xfrm>
                <a:off x="2302485" y="6393160"/>
                <a:ext cx="2294045" cy="477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ko-KR" sz="1000" b="1">
                    <a:solidFill>
                      <a:schemeClr val="bg1"/>
                    </a:solidFill>
                    <a:latin typeface="+mn-ea"/>
                  </a:rPr>
                  <a:t>OOO Co., Ltd 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altLang="ko-KR" sz="1000" b="1">
                    <a:solidFill>
                      <a:schemeClr val="bg1"/>
                    </a:solidFill>
                    <a:latin typeface="+mn-ea"/>
                  </a:rPr>
                  <a:t>network team  0000.december ~ 0000.june</a:t>
                </a:r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579207" y="7185248"/>
              <a:ext cx="5855031" cy="1037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그룹 68"/>
          <p:cNvGrpSpPr/>
          <p:nvPr/>
        </p:nvGrpSpPr>
        <p:grpSpPr>
          <a:xfrm>
            <a:off x="2469146" y="6621817"/>
            <a:ext cx="3636392" cy="477054"/>
            <a:chOff x="5040064" y="3006754"/>
            <a:chExt cx="3636392" cy="477054"/>
          </a:xfrm>
        </p:grpSpPr>
        <p:sp>
          <p:nvSpPr>
            <p:cNvPr id="70" name="Text Box 5"/>
            <p:cNvSpPr txBox="1">
              <a:spLocks noChangeArrowheads="1"/>
            </p:cNvSpPr>
            <p:nvPr/>
          </p:nvSpPr>
          <p:spPr bwMode="auto">
            <a:xfrm>
              <a:off x="5723706" y="3057396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71" name="TextBox 13"/>
            <p:cNvSpPr txBox="1">
              <a:spLocks noChangeArrowheads="1"/>
            </p:cNvSpPr>
            <p:nvPr/>
          </p:nvSpPr>
          <p:spPr bwMode="auto">
            <a:xfrm>
              <a:off x="5040064" y="300675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678CF3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rgbClr val="678CF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72" name="그룹 71"/>
          <p:cNvGrpSpPr/>
          <p:nvPr/>
        </p:nvGrpSpPr>
        <p:grpSpPr>
          <a:xfrm>
            <a:off x="2469146" y="7338097"/>
            <a:ext cx="3636392" cy="573862"/>
            <a:chOff x="5040064" y="3723034"/>
            <a:chExt cx="3636392" cy="573862"/>
          </a:xfrm>
        </p:grpSpPr>
        <p:sp>
          <p:nvSpPr>
            <p:cNvPr id="73" name="Text Box 5"/>
            <p:cNvSpPr txBox="1">
              <a:spLocks noChangeArrowheads="1"/>
            </p:cNvSpPr>
            <p:nvPr/>
          </p:nvSpPr>
          <p:spPr bwMode="auto">
            <a:xfrm>
              <a:off x="5723706" y="3773676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74" name="TextBox 13"/>
            <p:cNvSpPr txBox="1">
              <a:spLocks noChangeArrowheads="1"/>
            </p:cNvSpPr>
            <p:nvPr/>
          </p:nvSpPr>
          <p:spPr bwMode="auto">
            <a:xfrm>
              <a:off x="5040064" y="372303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678CF3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rgbClr val="678CF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2469146" y="8054377"/>
            <a:ext cx="3636392" cy="477054"/>
            <a:chOff x="5040064" y="4439314"/>
            <a:chExt cx="3636392" cy="477054"/>
          </a:xfrm>
        </p:grpSpPr>
        <p:sp>
          <p:nvSpPr>
            <p:cNvPr id="76" name="Text Box 5"/>
            <p:cNvSpPr txBox="1">
              <a:spLocks noChangeArrowheads="1"/>
            </p:cNvSpPr>
            <p:nvPr/>
          </p:nvSpPr>
          <p:spPr bwMode="auto">
            <a:xfrm>
              <a:off x="5723706" y="4489956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5B6573"/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77" name="TextBox 13"/>
            <p:cNvSpPr txBox="1">
              <a:spLocks noChangeArrowheads="1"/>
            </p:cNvSpPr>
            <p:nvPr/>
          </p:nvSpPr>
          <p:spPr bwMode="auto">
            <a:xfrm>
              <a:off x="5040064" y="4439314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678CF3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rgbClr val="678CF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005064" y="2216696"/>
            <a:ext cx="2191891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rgbClr val="3C4F8C"/>
                </a:solidFill>
                <a:latin typeface="HY헤드라인M" pitchFamily="18" charset="-127"/>
                <a:ea typeface="HY헤드라인M" pitchFamily="18" charset="-127"/>
              </a:rPr>
              <a:t>Cover Letter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34" name="그룹 33"/>
          <p:cNvGrpSpPr/>
          <p:nvPr/>
        </p:nvGrpSpPr>
        <p:grpSpPr>
          <a:xfrm>
            <a:off x="1836308" y="4592960"/>
            <a:ext cx="3443486" cy="3744416"/>
            <a:chOff x="4656906" y="1772816"/>
            <a:chExt cx="3443486" cy="3744416"/>
          </a:xfrm>
        </p:grpSpPr>
        <p:sp>
          <p:nvSpPr>
            <p:cNvPr id="35" name="직사각형 34"/>
            <p:cNvSpPr/>
            <p:nvPr/>
          </p:nvSpPr>
          <p:spPr>
            <a:xfrm>
              <a:off x="4666181" y="1839469"/>
              <a:ext cx="3418915" cy="3677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6" name="모서리가 둥근 직사각형 35"/>
            <p:cNvSpPr/>
            <p:nvPr/>
          </p:nvSpPr>
          <p:spPr>
            <a:xfrm>
              <a:off x="4656906" y="1839470"/>
              <a:ext cx="3443486" cy="151284"/>
            </a:xfrm>
            <a:prstGeom prst="roundRect">
              <a:avLst>
                <a:gd name="adj" fmla="val 0"/>
              </a:avLst>
            </a:prstGeom>
            <a:solidFill>
              <a:srgbClr val="678CF3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7" name="자유형 36"/>
            <p:cNvSpPr/>
            <p:nvPr/>
          </p:nvSpPr>
          <p:spPr>
            <a:xfrm>
              <a:off x="5460390" y="1778633"/>
              <a:ext cx="1893204" cy="432642"/>
            </a:xfrm>
            <a:custGeom>
              <a:avLst/>
              <a:gdLst>
                <a:gd name="connsiteX0" fmla="*/ 71443 w 2224970"/>
                <a:gd name="connsiteY0" fmla="*/ 0 h 432642"/>
                <a:gd name="connsiteX1" fmla="*/ 441028 w 2224970"/>
                <a:gd name="connsiteY1" fmla="*/ 0 h 432642"/>
                <a:gd name="connsiteX2" fmla="*/ 559807 w 2224970"/>
                <a:gd name="connsiteY2" fmla="*/ 0 h 432642"/>
                <a:gd name="connsiteX3" fmla="*/ 1665164 w 2224970"/>
                <a:gd name="connsiteY3" fmla="*/ 0 h 432642"/>
                <a:gd name="connsiteX4" fmla="*/ 1783943 w 2224970"/>
                <a:gd name="connsiteY4" fmla="*/ 0 h 432642"/>
                <a:gd name="connsiteX5" fmla="*/ 2153527 w 2224970"/>
                <a:gd name="connsiteY5" fmla="*/ 0 h 432642"/>
                <a:gd name="connsiteX6" fmla="*/ 2221387 w 2224970"/>
                <a:gd name="connsiteY6" fmla="*/ 39411 h 432642"/>
                <a:gd name="connsiteX7" fmla="*/ 2224970 w 2224970"/>
                <a:gd name="connsiteY7" fmla="*/ 54959 h 432642"/>
                <a:gd name="connsiteX8" fmla="*/ 2104842 w 2224970"/>
                <a:gd name="connsiteY8" fmla="*/ 54959 h 432642"/>
                <a:gd name="connsiteX9" fmla="*/ 2104842 w 2224970"/>
                <a:gd name="connsiteY9" fmla="*/ 255933 h 432642"/>
                <a:gd name="connsiteX10" fmla="*/ 2103985 w 2224970"/>
                <a:gd name="connsiteY10" fmla="*/ 255933 h 432642"/>
                <a:gd name="connsiteX11" fmla="*/ 2103985 w 2224970"/>
                <a:gd name="connsiteY11" fmla="*/ 382625 h 432642"/>
                <a:gd name="connsiteX12" fmla="*/ 2050304 w 2224970"/>
                <a:gd name="connsiteY12" fmla="*/ 432642 h 432642"/>
                <a:gd name="connsiteX13" fmla="*/ 1803911 w 2224970"/>
                <a:gd name="connsiteY13" fmla="*/ 432642 h 432642"/>
                <a:gd name="connsiteX14" fmla="*/ 1645196 w 2224970"/>
                <a:gd name="connsiteY14" fmla="*/ 432642 h 432642"/>
                <a:gd name="connsiteX15" fmla="*/ 579775 w 2224970"/>
                <a:gd name="connsiteY15" fmla="*/ 432642 h 432642"/>
                <a:gd name="connsiteX16" fmla="*/ 421060 w 2224970"/>
                <a:gd name="connsiteY16" fmla="*/ 432642 h 432642"/>
                <a:gd name="connsiteX17" fmla="*/ 174667 w 2224970"/>
                <a:gd name="connsiteY17" fmla="*/ 432642 h 432642"/>
                <a:gd name="connsiteX18" fmla="*/ 120986 w 2224970"/>
                <a:gd name="connsiteY18" fmla="*/ 382625 h 432642"/>
                <a:gd name="connsiteX19" fmla="*/ 120986 w 2224970"/>
                <a:gd name="connsiteY19" fmla="*/ 255933 h 432642"/>
                <a:gd name="connsiteX20" fmla="*/ 120129 w 2224970"/>
                <a:gd name="connsiteY20" fmla="*/ 255933 h 432642"/>
                <a:gd name="connsiteX21" fmla="*/ 120129 w 2224970"/>
                <a:gd name="connsiteY21" fmla="*/ 54959 h 432642"/>
                <a:gd name="connsiteX22" fmla="*/ 0 w 2224970"/>
                <a:gd name="connsiteY22" fmla="*/ 54959 h 432642"/>
                <a:gd name="connsiteX23" fmla="*/ 3583 w 2224970"/>
                <a:gd name="connsiteY23" fmla="*/ 39411 h 432642"/>
                <a:gd name="connsiteX24" fmla="*/ 71443 w 2224970"/>
                <a:gd name="connsiteY24" fmla="*/ 0 h 432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24970" h="432642">
                  <a:moveTo>
                    <a:pt x="71443" y="0"/>
                  </a:moveTo>
                  <a:lnTo>
                    <a:pt x="441028" y="0"/>
                  </a:lnTo>
                  <a:lnTo>
                    <a:pt x="559807" y="0"/>
                  </a:lnTo>
                  <a:lnTo>
                    <a:pt x="1665164" y="0"/>
                  </a:lnTo>
                  <a:lnTo>
                    <a:pt x="1783943" y="0"/>
                  </a:lnTo>
                  <a:lnTo>
                    <a:pt x="2153527" y="0"/>
                  </a:lnTo>
                  <a:cubicBezTo>
                    <a:pt x="2184034" y="0"/>
                    <a:pt x="2210207" y="16251"/>
                    <a:pt x="2221387" y="39411"/>
                  </a:cubicBezTo>
                  <a:lnTo>
                    <a:pt x="2224970" y="54959"/>
                  </a:lnTo>
                  <a:lnTo>
                    <a:pt x="2104842" y="54959"/>
                  </a:lnTo>
                  <a:lnTo>
                    <a:pt x="2104842" y="255933"/>
                  </a:lnTo>
                  <a:lnTo>
                    <a:pt x="2103985" y="255933"/>
                  </a:lnTo>
                  <a:lnTo>
                    <a:pt x="2103985" y="382625"/>
                  </a:lnTo>
                  <a:cubicBezTo>
                    <a:pt x="2103985" y="410249"/>
                    <a:pt x="2079951" y="432642"/>
                    <a:pt x="2050304" y="432642"/>
                  </a:cubicBezTo>
                  <a:lnTo>
                    <a:pt x="1803911" y="432642"/>
                  </a:lnTo>
                  <a:lnTo>
                    <a:pt x="1645196" y="432642"/>
                  </a:lnTo>
                  <a:lnTo>
                    <a:pt x="579775" y="432642"/>
                  </a:lnTo>
                  <a:lnTo>
                    <a:pt x="421060" y="432642"/>
                  </a:lnTo>
                  <a:lnTo>
                    <a:pt x="174667" y="432642"/>
                  </a:lnTo>
                  <a:cubicBezTo>
                    <a:pt x="145020" y="432642"/>
                    <a:pt x="120986" y="410249"/>
                    <a:pt x="120986" y="382625"/>
                  </a:cubicBezTo>
                  <a:lnTo>
                    <a:pt x="120986" y="255933"/>
                  </a:lnTo>
                  <a:lnTo>
                    <a:pt x="120129" y="255933"/>
                  </a:lnTo>
                  <a:lnTo>
                    <a:pt x="120129" y="54959"/>
                  </a:lnTo>
                  <a:lnTo>
                    <a:pt x="0" y="54959"/>
                  </a:lnTo>
                  <a:lnTo>
                    <a:pt x="3583" y="39411"/>
                  </a:lnTo>
                  <a:cubicBezTo>
                    <a:pt x="14764" y="16251"/>
                    <a:pt x="40938" y="0"/>
                    <a:pt x="71443" y="0"/>
                  </a:cubicBezTo>
                  <a:close/>
                </a:path>
              </a:pathLst>
            </a:custGeom>
            <a:solidFill>
              <a:srgbClr val="678C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8" name="그룹 3"/>
            <p:cNvGrpSpPr/>
            <p:nvPr/>
          </p:nvGrpSpPr>
          <p:grpSpPr>
            <a:xfrm>
              <a:off x="5448048" y="1772816"/>
              <a:ext cx="1913214" cy="130690"/>
              <a:chOff x="3638600" y="2274958"/>
              <a:chExt cx="1913214" cy="130690"/>
            </a:xfrm>
          </p:grpSpPr>
          <p:sp>
            <p:nvSpPr>
              <p:cNvPr id="41" name="원형 40"/>
              <p:cNvSpPr/>
              <p:nvPr/>
            </p:nvSpPr>
            <p:spPr>
              <a:xfrm>
                <a:off x="3638600" y="227495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원형 48"/>
              <p:cNvSpPr/>
              <p:nvPr/>
            </p:nvSpPr>
            <p:spPr>
              <a:xfrm>
                <a:off x="5444540" y="227495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9" name="Text Box 8"/>
            <p:cNvSpPr txBox="1">
              <a:spLocks noChangeArrowheads="1"/>
            </p:cNvSpPr>
            <p:nvPr/>
          </p:nvSpPr>
          <p:spPr bwMode="auto">
            <a:xfrm>
              <a:off x="5541867" y="1867029"/>
              <a:ext cx="172568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 algn="ctr">
                <a:spcBef>
                  <a:spcPct val="50000"/>
                </a:spcBef>
              </a:pPr>
              <a:r>
                <a:rPr lang="ko-KR" altLang="ko-KR" sz="1000" b="1">
                  <a:solidFill>
                    <a:prstClr val="white"/>
                  </a:solidFill>
                </a:rPr>
                <a:t>Additional</a:t>
              </a:r>
              <a:r>
                <a:rPr lang="en-US" altLang="ko-KR" sz="1000" b="1">
                  <a:solidFill>
                    <a:prstClr val="white"/>
                  </a:solidFill>
                </a:rPr>
                <a:t> </a:t>
              </a:r>
              <a:r>
                <a:rPr lang="ko-KR" altLang="ko-KR" sz="1000" b="1">
                  <a:solidFill>
                    <a:prstClr val="white"/>
                  </a:solidFill>
                </a:rPr>
                <a:t>Information</a:t>
              </a:r>
              <a:endParaRPr lang="en-US" altLang="ko-KR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776321" y="2420889"/>
              <a:ext cx="3193701" cy="2941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734773" y="2492897"/>
            <a:ext cx="5646556" cy="1668015"/>
            <a:chOff x="1056505" y="2780929"/>
            <a:chExt cx="3418915" cy="1668015"/>
          </a:xfrm>
        </p:grpSpPr>
        <p:sp>
          <p:nvSpPr>
            <p:cNvPr id="52" name="직사각형 51"/>
            <p:cNvSpPr/>
            <p:nvPr/>
          </p:nvSpPr>
          <p:spPr>
            <a:xfrm>
              <a:off x="1056505" y="2780929"/>
              <a:ext cx="3418915" cy="1668015"/>
            </a:xfrm>
            <a:prstGeom prst="rect">
              <a:avLst/>
            </a:prstGeom>
            <a:solidFill>
              <a:srgbClr val="44D1D8">
                <a:alpha val="52000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162275" y="3224808"/>
              <a:ext cx="3193701" cy="8759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b="1">
                  <a:solidFill>
                    <a:schemeClr val="bg1"/>
                  </a:solidFill>
                </a:rPr>
                <a:t>This brief is designed for you to understand me in an effective way.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00" b="1">
                  <a:solidFill>
                    <a:schemeClr val="bg1"/>
                  </a:solidFill>
                </a:rPr>
                <a:t>After reading this profile, you will come to know about me indetails such as vision, characteristics, interests, achievements, experience and likes. </a:t>
              </a:r>
              <a:endParaRPr lang="en-US" altLang="ko-KR" sz="10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88" name="그룹 87"/>
          <p:cNvGrpSpPr/>
          <p:nvPr/>
        </p:nvGrpSpPr>
        <p:grpSpPr>
          <a:xfrm>
            <a:off x="332657" y="2864768"/>
            <a:ext cx="6192688" cy="2520280"/>
            <a:chOff x="332657" y="2864768"/>
            <a:chExt cx="6192688" cy="2520280"/>
          </a:xfrm>
        </p:grpSpPr>
        <p:sp>
          <p:nvSpPr>
            <p:cNvPr id="71" name="직사각형 70"/>
            <p:cNvSpPr/>
            <p:nvPr/>
          </p:nvSpPr>
          <p:spPr>
            <a:xfrm>
              <a:off x="332658" y="2939041"/>
              <a:ext cx="6183311" cy="24460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2" name="모서리가 둥근 직사각형 71"/>
            <p:cNvSpPr/>
            <p:nvPr/>
          </p:nvSpPr>
          <p:spPr>
            <a:xfrm>
              <a:off x="332657" y="2929517"/>
              <a:ext cx="6192688" cy="166968"/>
            </a:xfrm>
            <a:prstGeom prst="roundRect">
              <a:avLst>
                <a:gd name="adj" fmla="val 0"/>
              </a:avLst>
            </a:prstGeom>
            <a:solidFill>
              <a:srgbClr val="678CF3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73" name="그룹 42"/>
            <p:cNvGrpSpPr/>
            <p:nvPr/>
          </p:nvGrpSpPr>
          <p:grpSpPr>
            <a:xfrm>
              <a:off x="1667803" y="2864768"/>
              <a:ext cx="3489390" cy="504056"/>
              <a:chOff x="2929663" y="4362838"/>
              <a:chExt cx="3427002" cy="504056"/>
            </a:xfrm>
          </p:grpSpPr>
          <p:sp>
            <p:nvSpPr>
              <p:cNvPr id="76" name="자유형 75"/>
              <p:cNvSpPr/>
              <p:nvPr/>
            </p:nvSpPr>
            <p:spPr>
              <a:xfrm>
                <a:off x="2929663" y="4366486"/>
                <a:ext cx="3427002" cy="500408"/>
              </a:xfrm>
              <a:custGeom>
                <a:avLst/>
                <a:gdLst>
                  <a:gd name="connsiteX0" fmla="*/ 70788 w 3417474"/>
                  <a:gd name="connsiteY0" fmla="*/ 0 h 432642"/>
                  <a:gd name="connsiteX1" fmla="*/ 1649892 w 3417474"/>
                  <a:gd name="connsiteY1" fmla="*/ 0 h 432642"/>
                  <a:gd name="connsiteX2" fmla="*/ 1767582 w 3417474"/>
                  <a:gd name="connsiteY2" fmla="*/ 0 h 432642"/>
                  <a:gd name="connsiteX3" fmla="*/ 3346686 w 3417474"/>
                  <a:gd name="connsiteY3" fmla="*/ 0 h 432642"/>
                  <a:gd name="connsiteX4" fmla="*/ 3413924 w 3417474"/>
                  <a:gd name="connsiteY4" fmla="*/ 39411 h 432642"/>
                  <a:gd name="connsiteX5" fmla="*/ 3417474 w 3417474"/>
                  <a:gd name="connsiteY5" fmla="*/ 54959 h 432642"/>
                  <a:gd name="connsiteX6" fmla="*/ 3298448 w 3417474"/>
                  <a:gd name="connsiteY6" fmla="*/ 54959 h 432642"/>
                  <a:gd name="connsiteX7" fmla="*/ 3298448 w 3417474"/>
                  <a:gd name="connsiteY7" fmla="*/ 255933 h 432642"/>
                  <a:gd name="connsiteX8" fmla="*/ 3297598 w 3417474"/>
                  <a:gd name="connsiteY8" fmla="*/ 255933 h 432642"/>
                  <a:gd name="connsiteX9" fmla="*/ 3297598 w 3417474"/>
                  <a:gd name="connsiteY9" fmla="*/ 382625 h 432642"/>
                  <a:gd name="connsiteX10" fmla="*/ 3244410 w 3417474"/>
                  <a:gd name="connsiteY10" fmla="*/ 432642 h 432642"/>
                  <a:gd name="connsiteX11" fmla="*/ 1787367 w 3417474"/>
                  <a:gd name="connsiteY11" fmla="*/ 432642 h 432642"/>
                  <a:gd name="connsiteX12" fmla="*/ 1630108 w 3417474"/>
                  <a:gd name="connsiteY12" fmla="*/ 432642 h 432642"/>
                  <a:gd name="connsiteX13" fmla="*/ 173065 w 3417474"/>
                  <a:gd name="connsiteY13" fmla="*/ 432642 h 432642"/>
                  <a:gd name="connsiteX14" fmla="*/ 119876 w 3417474"/>
                  <a:gd name="connsiteY14" fmla="*/ 382625 h 432642"/>
                  <a:gd name="connsiteX15" fmla="*/ 119876 w 3417474"/>
                  <a:gd name="connsiteY15" fmla="*/ 255933 h 432642"/>
                  <a:gd name="connsiteX16" fmla="*/ 119027 w 3417474"/>
                  <a:gd name="connsiteY16" fmla="*/ 255933 h 432642"/>
                  <a:gd name="connsiteX17" fmla="*/ 119027 w 3417474"/>
                  <a:gd name="connsiteY17" fmla="*/ 54959 h 432642"/>
                  <a:gd name="connsiteX18" fmla="*/ 0 w 3417474"/>
                  <a:gd name="connsiteY18" fmla="*/ 54959 h 432642"/>
                  <a:gd name="connsiteX19" fmla="*/ 3550 w 3417474"/>
                  <a:gd name="connsiteY19" fmla="*/ 39411 h 432642"/>
                  <a:gd name="connsiteX20" fmla="*/ 70788 w 3417474"/>
                  <a:gd name="connsiteY20" fmla="*/ 0 h 432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74" h="432642">
                    <a:moveTo>
                      <a:pt x="70788" y="0"/>
                    </a:moveTo>
                    <a:lnTo>
                      <a:pt x="1649892" y="0"/>
                    </a:lnTo>
                    <a:lnTo>
                      <a:pt x="1767582" y="0"/>
                    </a:lnTo>
                    <a:lnTo>
                      <a:pt x="3346686" y="0"/>
                    </a:lnTo>
                    <a:cubicBezTo>
                      <a:pt x="3376913" y="0"/>
                      <a:pt x="3402846" y="16251"/>
                      <a:pt x="3413924" y="39411"/>
                    </a:cubicBezTo>
                    <a:lnTo>
                      <a:pt x="3417474" y="54959"/>
                    </a:lnTo>
                    <a:lnTo>
                      <a:pt x="3298448" y="54959"/>
                    </a:lnTo>
                    <a:lnTo>
                      <a:pt x="3298448" y="255933"/>
                    </a:lnTo>
                    <a:lnTo>
                      <a:pt x="3297598" y="255933"/>
                    </a:lnTo>
                    <a:lnTo>
                      <a:pt x="3297598" y="382625"/>
                    </a:lnTo>
                    <a:cubicBezTo>
                      <a:pt x="3297598" y="410249"/>
                      <a:pt x="3273785" y="432642"/>
                      <a:pt x="3244410" y="432642"/>
                    </a:cubicBezTo>
                    <a:lnTo>
                      <a:pt x="1787367" y="432642"/>
                    </a:lnTo>
                    <a:lnTo>
                      <a:pt x="1630108" y="432642"/>
                    </a:lnTo>
                    <a:lnTo>
                      <a:pt x="173065" y="432642"/>
                    </a:lnTo>
                    <a:cubicBezTo>
                      <a:pt x="143690" y="432642"/>
                      <a:pt x="119876" y="410249"/>
                      <a:pt x="119876" y="382625"/>
                    </a:cubicBezTo>
                    <a:lnTo>
                      <a:pt x="119876" y="255933"/>
                    </a:lnTo>
                    <a:lnTo>
                      <a:pt x="119027" y="255933"/>
                    </a:lnTo>
                    <a:lnTo>
                      <a:pt x="119027" y="54959"/>
                    </a:lnTo>
                    <a:lnTo>
                      <a:pt x="0" y="54959"/>
                    </a:lnTo>
                    <a:lnTo>
                      <a:pt x="3550" y="39411"/>
                    </a:lnTo>
                    <a:cubicBezTo>
                      <a:pt x="14628" y="16251"/>
                      <a:pt x="40562" y="0"/>
                      <a:pt x="70788" y="0"/>
                    </a:cubicBezTo>
                    <a:close/>
                  </a:path>
                </a:pathLst>
              </a:custGeom>
              <a:solidFill>
                <a:srgbClr val="678C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7" name="원형 76"/>
              <p:cNvSpPr/>
              <p:nvPr/>
            </p:nvSpPr>
            <p:spPr>
              <a:xfrm>
                <a:off x="2929940" y="436283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8" name="원형 77"/>
              <p:cNvSpPr/>
              <p:nvPr/>
            </p:nvSpPr>
            <p:spPr>
              <a:xfrm>
                <a:off x="6249391" y="436283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4" name="Text Box 8"/>
            <p:cNvSpPr txBox="1">
              <a:spLocks noChangeArrowheads="1"/>
            </p:cNvSpPr>
            <p:nvPr/>
          </p:nvSpPr>
          <p:spPr bwMode="auto">
            <a:xfrm>
              <a:off x="2356513" y="2969062"/>
              <a:ext cx="213849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Personality And Family precept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55458" y="3392574"/>
              <a:ext cx="5855032" cy="171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89" name="그룹 88"/>
          <p:cNvGrpSpPr/>
          <p:nvPr/>
        </p:nvGrpSpPr>
        <p:grpSpPr>
          <a:xfrm>
            <a:off x="332657" y="5745088"/>
            <a:ext cx="6192688" cy="2520280"/>
            <a:chOff x="332657" y="5745088"/>
            <a:chExt cx="6192688" cy="2520280"/>
          </a:xfrm>
        </p:grpSpPr>
        <p:sp>
          <p:nvSpPr>
            <p:cNvPr id="80" name="직사각형 79"/>
            <p:cNvSpPr/>
            <p:nvPr/>
          </p:nvSpPr>
          <p:spPr>
            <a:xfrm>
              <a:off x="332658" y="5819361"/>
              <a:ext cx="6183311" cy="24460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81" name="모서리가 둥근 직사각형 80"/>
            <p:cNvSpPr/>
            <p:nvPr/>
          </p:nvSpPr>
          <p:spPr>
            <a:xfrm>
              <a:off x="332657" y="5809837"/>
              <a:ext cx="6192688" cy="166968"/>
            </a:xfrm>
            <a:prstGeom prst="roundRect">
              <a:avLst>
                <a:gd name="adj" fmla="val 0"/>
              </a:avLst>
            </a:prstGeom>
            <a:solidFill>
              <a:srgbClr val="44D1D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82" name="그룹 42"/>
            <p:cNvGrpSpPr/>
            <p:nvPr/>
          </p:nvGrpSpPr>
          <p:grpSpPr>
            <a:xfrm>
              <a:off x="1667803" y="5745088"/>
              <a:ext cx="3489390" cy="504056"/>
              <a:chOff x="2929663" y="4362838"/>
              <a:chExt cx="3427002" cy="504056"/>
            </a:xfrm>
          </p:grpSpPr>
          <p:sp>
            <p:nvSpPr>
              <p:cNvPr id="85" name="자유형 84"/>
              <p:cNvSpPr/>
              <p:nvPr/>
            </p:nvSpPr>
            <p:spPr>
              <a:xfrm>
                <a:off x="2929663" y="4366486"/>
                <a:ext cx="3427002" cy="500408"/>
              </a:xfrm>
              <a:custGeom>
                <a:avLst/>
                <a:gdLst>
                  <a:gd name="connsiteX0" fmla="*/ 70788 w 3417474"/>
                  <a:gd name="connsiteY0" fmla="*/ 0 h 432642"/>
                  <a:gd name="connsiteX1" fmla="*/ 1649892 w 3417474"/>
                  <a:gd name="connsiteY1" fmla="*/ 0 h 432642"/>
                  <a:gd name="connsiteX2" fmla="*/ 1767582 w 3417474"/>
                  <a:gd name="connsiteY2" fmla="*/ 0 h 432642"/>
                  <a:gd name="connsiteX3" fmla="*/ 3346686 w 3417474"/>
                  <a:gd name="connsiteY3" fmla="*/ 0 h 432642"/>
                  <a:gd name="connsiteX4" fmla="*/ 3413924 w 3417474"/>
                  <a:gd name="connsiteY4" fmla="*/ 39411 h 432642"/>
                  <a:gd name="connsiteX5" fmla="*/ 3417474 w 3417474"/>
                  <a:gd name="connsiteY5" fmla="*/ 54959 h 432642"/>
                  <a:gd name="connsiteX6" fmla="*/ 3298448 w 3417474"/>
                  <a:gd name="connsiteY6" fmla="*/ 54959 h 432642"/>
                  <a:gd name="connsiteX7" fmla="*/ 3298448 w 3417474"/>
                  <a:gd name="connsiteY7" fmla="*/ 255933 h 432642"/>
                  <a:gd name="connsiteX8" fmla="*/ 3297598 w 3417474"/>
                  <a:gd name="connsiteY8" fmla="*/ 255933 h 432642"/>
                  <a:gd name="connsiteX9" fmla="*/ 3297598 w 3417474"/>
                  <a:gd name="connsiteY9" fmla="*/ 382625 h 432642"/>
                  <a:gd name="connsiteX10" fmla="*/ 3244410 w 3417474"/>
                  <a:gd name="connsiteY10" fmla="*/ 432642 h 432642"/>
                  <a:gd name="connsiteX11" fmla="*/ 1787367 w 3417474"/>
                  <a:gd name="connsiteY11" fmla="*/ 432642 h 432642"/>
                  <a:gd name="connsiteX12" fmla="*/ 1630108 w 3417474"/>
                  <a:gd name="connsiteY12" fmla="*/ 432642 h 432642"/>
                  <a:gd name="connsiteX13" fmla="*/ 173065 w 3417474"/>
                  <a:gd name="connsiteY13" fmla="*/ 432642 h 432642"/>
                  <a:gd name="connsiteX14" fmla="*/ 119876 w 3417474"/>
                  <a:gd name="connsiteY14" fmla="*/ 382625 h 432642"/>
                  <a:gd name="connsiteX15" fmla="*/ 119876 w 3417474"/>
                  <a:gd name="connsiteY15" fmla="*/ 255933 h 432642"/>
                  <a:gd name="connsiteX16" fmla="*/ 119027 w 3417474"/>
                  <a:gd name="connsiteY16" fmla="*/ 255933 h 432642"/>
                  <a:gd name="connsiteX17" fmla="*/ 119027 w 3417474"/>
                  <a:gd name="connsiteY17" fmla="*/ 54959 h 432642"/>
                  <a:gd name="connsiteX18" fmla="*/ 0 w 3417474"/>
                  <a:gd name="connsiteY18" fmla="*/ 54959 h 432642"/>
                  <a:gd name="connsiteX19" fmla="*/ 3550 w 3417474"/>
                  <a:gd name="connsiteY19" fmla="*/ 39411 h 432642"/>
                  <a:gd name="connsiteX20" fmla="*/ 70788 w 3417474"/>
                  <a:gd name="connsiteY20" fmla="*/ 0 h 432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74" h="432642">
                    <a:moveTo>
                      <a:pt x="70788" y="0"/>
                    </a:moveTo>
                    <a:lnTo>
                      <a:pt x="1649892" y="0"/>
                    </a:lnTo>
                    <a:lnTo>
                      <a:pt x="1767582" y="0"/>
                    </a:lnTo>
                    <a:lnTo>
                      <a:pt x="3346686" y="0"/>
                    </a:lnTo>
                    <a:cubicBezTo>
                      <a:pt x="3376913" y="0"/>
                      <a:pt x="3402846" y="16251"/>
                      <a:pt x="3413924" y="39411"/>
                    </a:cubicBezTo>
                    <a:lnTo>
                      <a:pt x="3417474" y="54959"/>
                    </a:lnTo>
                    <a:lnTo>
                      <a:pt x="3298448" y="54959"/>
                    </a:lnTo>
                    <a:lnTo>
                      <a:pt x="3298448" y="255933"/>
                    </a:lnTo>
                    <a:lnTo>
                      <a:pt x="3297598" y="255933"/>
                    </a:lnTo>
                    <a:lnTo>
                      <a:pt x="3297598" y="382625"/>
                    </a:lnTo>
                    <a:cubicBezTo>
                      <a:pt x="3297598" y="410249"/>
                      <a:pt x="3273785" y="432642"/>
                      <a:pt x="3244410" y="432642"/>
                    </a:cubicBezTo>
                    <a:lnTo>
                      <a:pt x="1787367" y="432642"/>
                    </a:lnTo>
                    <a:lnTo>
                      <a:pt x="1630108" y="432642"/>
                    </a:lnTo>
                    <a:lnTo>
                      <a:pt x="173065" y="432642"/>
                    </a:lnTo>
                    <a:cubicBezTo>
                      <a:pt x="143690" y="432642"/>
                      <a:pt x="119876" y="410249"/>
                      <a:pt x="119876" y="382625"/>
                    </a:cubicBezTo>
                    <a:lnTo>
                      <a:pt x="119876" y="255933"/>
                    </a:lnTo>
                    <a:lnTo>
                      <a:pt x="119027" y="255933"/>
                    </a:lnTo>
                    <a:lnTo>
                      <a:pt x="119027" y="54959"/>
                    </a:lnTo>
                    <a:lnTo>
                      <a:pt x="0" y="54959"/>
                    </a:lnTo>
                    <a:lnTo>
                      <a:pt x="3550" y="39411"/>
                    </a:lnTo>
                    <a:cubicBezTo>
                      <a:pt x="14628" y="16251"/>
                      <a:pt x="40562" y="0"/>
                      <a:pt x="70788" y="0"/>
                    </a:cubicBezTo>
                    <a:close/>
                  </a:path>
                </a:pathLst>
              </a:custGeom>
              <a:solidFill>
                <a:srgbClr val="44D1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6" name="원형 85"/>
              <p:cNvSpPr/>
              <p:nvPr/>
            </p:nvSpPr>
            <p:spPr>
              <a:xfrm>
                <a:off x="2929940" y="436283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7" name="원형 86"/>
              <p:cNvSpPr/>
              <p:nvPr/>
            </p:nvSpPr>
            <p:spPr>
              <a:xfrm>
                <a:off x="6249391" y="4362838"/>
                <a:ext cx="107274" cy="130690"/>
              </a:xfrm>
              <a:prstGeom prst="pie">
                <a:avLst>
                  <a:gd name="adj1" fmla="val 10765441"/>
                  <a:gd name="adj2" fmla="val 54808"/>
                </a:avLst>
              </a:prstGeom>
              <a:solidFill>
                <a:srgbClr val="1D26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83" name="Text Box 8"/>
            <p:cNvSpPr txBox="1">
              <a:spLocks noChangeArrowheads="1"/>
            </p:cNvSpPr>
            <p:nvPr/>
          </p:nvSpPr>
          <p:spPr bwMode="auto">
            <a:xfrm>
              <a:off x="2828216" y="5858907"/>
              <a:ext cx="119508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Career objective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55458" y="6272894"/>
              <a:ext cx="5855032" cy="171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1028228" y="3152800"/>
            <a:ext cx="4788911" cy="2448272"/>
          </a:xfrm>
        </p:spPr>
        <p:txBody>
          <a:bodyPr/>
          <a:lstStyle/>
          <a:p>
            <a:r>
              <a:rPr lang="en-US" altLang="ko-KR">
                <a:solidFill>
                  <a:srgbClr val="4FC9D9"/>
                </a:solidFill>
                <a:latin typeface="HY울릉도M" charset="-127"/>
                <a:ea typeface="HY울릉도M" charset="-127"/>
              </a:rPr>
              <a:t>THANK</a:t>
            </a:r>
            <a:r>
              <a:rPr lang="en-US" altLang="ko-KR"/>
              <a:t> YOU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730495" y="5601072"/>
            <a:ext cx="338437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10274</TotalTime>
  <Words>322</Words>
  <Application>Microsoft Office PowerPoint</Application>
  <PresentationFormat>A4 용지(210x297mm)</PresentationFormat>
  <Paragraphs>79</Paragraphs>
  <Slides>10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794</cp:revision>
  <dcterms:created xsi:type="dcterms:W3CDTF">2010-02-01T08:03:16Z</dcterms:created>
  <dcterms:modified xsi:type="dcterms:W3CDTF">2017-02-09T08:39:36Z</dcterms:modified>
</cp:coreProperties>
</file>