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94" r:id="rId3"/>
    <p:sldId id="321" r:id="rId4"/>
    <p:sldId id="322" r:id="rId5"/>
    <p:sldId id="323" r:id="rId6"/>
    <p:sldId id="324" r:id="rId7"/>
    <p:sldId id="325" r:id="rId8"/>
    <p:sldId id="326" r:id="rId9"/>
    <p:sldId id="296" r:id="rId10"/>
    <p:sldId id="297" r:id="rId11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9485"/>
    <a:srgbClr val="BECC6A"/>
    <a:srgbClr val="E8E8E8"/>
    <a:srgbClr val="E4E4E4"/>
    <a:srgbClr val="6A7538"/>
    <a:srgbClr val="592A34"/>
    <a:srgbClr val="DBAFB8"/>
    <a:srgbClr val="B35669"/>
    <a:srgbClr val="FDE7FC"/>
    <a:srgbClr val="9446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67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987824" y="3717032"/>
            <a:ext cx="5184576" cy="430887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b="0" kern="1200" dirty="0">
                <a:solidFill>
                  <a:schemeClr val="bg1">
                    <a:lumMod val="65000"/>
                  </a:schemeClr>
                </a:solidFill>
                <a:latin typeface="HY울릉도M" charset="-127"/>
                <a:ea typeface="HY울릉도M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2339752" y="2276872"/>
            <a:ext cx="5832648" cy="1585337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b="0" kern="1200" dirty="0">
                <a:solidFill>
                  <a:srgbClr val="31B2B5"/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1204" y="-27384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488168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488168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11204" y="-27384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980774" y="2708920"/>
            <a:ext cx="6983714" cy="237626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b="0" kern="1200" dirty="0">
                <a:solidFill>
                  <a:srgbClr val="CCCC00"/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1772816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>
                <a:solidFill>
                  <a:srgbClr val="CCCC00"/>
                </a:solidFill>
              </a:rPr>
              <a:t>이력서 및 </a:t>
            </a:r>
            <a:br>
              <a:rPr lang="ko-KR" altLang="en-US">
                <a:solidFill>
                  <a:srgbClr val="CCCC00"/>
                </a:solidFill>
              </a:rPr>
            </a:br>
            <a:r>
              <a:rPr lang="ko-KR" altLang="en-US">
                <a:solidFill>
                  <a:srgbClr val="3C9485"/>
                </a:solidFill>
              </a:rPr>
              <a:t>자기소개서</a:t>
            </a:r>
            <a:endParaRPr lang="ko-KR" altLang="en-US" dirty="0">
              <a:solidFill>
                <a:srgbClr val="3C9485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327401" y="4171146"/>
            <a:ext cx="382397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but also success vision through business consultation and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the whole heart companionship.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1628975" y="1496470"/>
            <a:ext cx="3663105" cy="864096"/>
            <a:chOff x="1628975" y="1496470"/>
            <a:chExt cx="3663105" cy="864096"/>
          </a:xfrm>
        </p:grpSpPr>
        <p:sp>
          <p:nvSpPr>
            <p:cNvPr id="8" name="타원 7"/>
            <p:cNvSpPr/>
            <p:nvPr/>
          </p:nvSpPr>
          <p:spPr>
            <a:xfrm rot="18621680">
              <a:off x="1484959" y="1640486"/>
              <a:ext cx="864096" cy="576064"/>
            </a:xfrm>
            <a:prstGeom prst="ellipse">
              <a:avLst/>
            </a:prstGeom>
            <a:solidFill>
              <a:srgbClr val="31B2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2339330" y="1771496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15" name="TextBox 13"/>
            <p:cNvSpPr txBox="1">
              <a:spLocks noChangeArrowheads="1"/>
            </p:cNvSpPr>
            <p:nvPr/>
          </p:nvSpPr>
          <p:spPr bwMode="auto">
            <a:xfrm>
              <a:off x="1637123" y="1689991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1628976" y="2481064"/>
            <a:ext cx="3663104" cy="864096"/>
            <a:chOff x="1628976" y="2481064"/>
            <a:chExt cx="3663104" cy="864096"/>
          </a:xfrm>
        </p:grpSpPr>
        <p:sp>
          <p:nvSpPr>
            <p:cNvPr id="9" name="타원 8"/>
            <p:cNvSpPr/>
            <p:nvPr/>
          </p:nvSpPr>
          <p:spPr>
            <a:xfrm rot="18621680">
              <a:off x="1484960" y="2625080"/>
              <a:ext cx="864096" cy="576064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Text Box 5"/>
            <p:cNvSpPr txBox="1">
              <a:spLocks noChangeArrowheads="1"/>
            </p:cNvSpPr>
            <p:nvPr/>
          </p:nvSpPr>
          <p:spPr bwMode="auto">
            <a:xfrm>
              <a:off x="2339330" y="2756090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17" name="TextBox 13"/>
            <p:cNvSpPr txBox="1">
              <a:spLocks noChangeArrowheads="1"/>
            </p:cNvSpPr>
            <p:nvPr/>
          </p:nvSpPr>
          <p:spPr bwMode="auto">
            <a:xfrm>
              <a:off x="1637123" y="2674585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1628976" y="3513229"/>
            <a:ext cx="3663104" cy="864096"/>
            <a:chOff x="1628976" y="3513229"/>
            <a:chExt cx="3663104" cy="864096"/>
          </a:xfrm>
        </p:grpSpPr>
        <p:sp>
          <p:nvSpPr>
            <p:cNvPr id="13" name="타원 12"/>
            <p:cNvSpPr/>
            <p:nvPr/>
          </p:nvSpPr>
          <p:spPr>
            <a:xfrm rot="18621680">
              <a:off x="1484960" y="3657245"/>
              <a:ext cx="864096" cy="576064"/>
            </a:xfrm>
            <a:prstGeom prst="ellipse">
              <a:avLst/>
            </a:pr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2339330" y="3680632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19" name="TextBox 13"/>
            <p:cNvSpPr txBox="1">
              <a:spLocks noChangeArrowheads="1"/>
            </p:cNvSpPr>
            <p:nvPr/>
          </p:nvSpPr>
          <p:spPr bwMode="auto">
            <a:xfrm>
              <a:off x="1637123" y="3706749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588224" y="5877272"/>
            <a:ext cx="2191891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Resume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모서리가 둥근 직사각형 56"/>
          <p:cNvSpPr/>
          <p:nvPr/>
        </p:nvSpPr>
        <p:spPr>
          <a:xfrm>
            <a:off x="5148064" y="1816249"/>
            <a:ext cx="667122" cy="288032"/>
          </a:xfrm>
          <a:prstGeom prst="roundRect">
            <a:avLst>
              <a:gd name="adj" fmla="val 50000"/>
            </a:avLst>
          </a:prstGeom>
          <a:solidFill>
            <a:srgbClr val="BEC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</a:pP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4716016" y="2310780"/>
            <a:ext cx="1099170" cy="288032"/>
          </a:xfrm>
          <a:prstGeom prst="roundRect">
            <a:avLst>
              <a:gd name="adj" fmla="val 50000"/>
            </a:avLst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20000"/>
              </a:spcBef>
            </a:pP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5076056" y="3885431"/>
            <a:ext cx="739130" cy="288032"/>
          </a:xfrm>
          <a:prstGeom prst="roundRect">
            <a:avLst>
              <a:gd name="adj" fmla="val 50000"/>
            </a:avLst>
          </a:prstGeom>
          <a:solidFill>
            <a:srgbClr val="31B2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20000"/>
              </a:spcBef>
            </a:pP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2176686" y="1816249"/>
            <a:ext cx="811138" cy="288032"/>
          </a:xfrm>
          <a:prstGeom prst="roundRect">
            <a:avLst>
              <a:gd name="adj" fmla="val 50000"/>
            </a:avLst>
          </a:prstGeom>
          <a:solidFill>
            <a:srgbClr val="31B2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2176686" y="2896369"/>
            <a:ext cx="811138" cy="288032"/>
          </a:xfrm>
          <a:prstGeom prst="roundRect">
            <a:avLst>
              <a:gd name="adj" fmla="val 50000"/>
            </a:avLst>
          </a:prstGeom>
          <a:solidFill>
            <a:srgbClr val="BEC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</a:pP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2176686" y="3875906"/>
            <a:ext cx="811138" cy="345182"/>
          </a:xfrm>
          <a:prstGeom prst="roundRect">
            <a:avLst>
              <a:gd name="adj" fmla="val 50000"/>
            </a:avLst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5825394" y="1733561"/>
            <a:ext cx="2714644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5765060" y="1824765"/>
            <a:ext cx="273526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00 years-old</a:t>
            </a:r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5270437" y="1824765"/>
            <a:ext cx="42511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Age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5825394" y="2233627"/>
            <a:ext cx="2714644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 Box 23"/>
          <p:cNvSpPr txBox="1">
            <a:spLocks noChangeArrowheads="1"/>
          </p:cNvSpPr>
          <p:nvPr/>
        </p:nvSpPr>
        <p:spPr bwMode="auto">
          <a:xfrm>
            <a:off x="5765060" y="2324831"/>
            <a:ext cx="273526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0000-00-00</a:t>
            </a: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4784851" y="2324831"/>
            <a:ext cx="9653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+mn-ea"/>
              </a:rPr>
              <a:t>date of birth</a:t>
            </a:r>
            <a:endParaRPr lang="en-US" altLang="ko-KR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039312" y="2805131"/>
            <a:ext cx="5500726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039312" y="3305197"/>
            <a:ext cx="5500726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3396502" y="2896335"/>
            <a:ext cx="28151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000-000, </a:t>
            </a:r>
            <a:r>
              <a:rPr lang="en-US" altLang="ko-KR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Apt. 0000-00,  </a:t>
            </a:r>
            <a:r>
              <a:rPr lang="en-US" altLang="ko-KR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ooooo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/dong, </a:t>
            </a:r>
          </a:p>
        </p:txBody>
      </p:sp>
      <p:sp>
        <p:nvSpPr>
          <p:cNvPr id="20" name="Text Box 27"/>
          <p:cNvSpPr txBox="1">
            <a:spLocks noChangeArrowheads="1"/>
          </p:cNvSpPr>
          <p:nvPr/>
        </p:nvSpPr>
        <p:spPr bwMode="auto">
          <a:xfrm>
            <a:off x="2248694" y="2905860"/>
            <a:ext cx="6735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Address</a:t>
            </a:r>
          </a:p>
        </p:txBody>
      </p: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396502" y="3396401"/>
            <a:ext cx="183896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oooo/gu, Seoul/city, Korea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039312" y="3876701"/>
            <a:ext cx="1785950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 Box 32"/>
          <p:cNvSpPr txBox="1">
            <a:spLocks noChangeArrowheads="1"/>
          </p:cNvSpPr>
          <p:nvPr/>
        </p:nvSpPr>
        <p:spPr bwMode="auto">
          <a:xfrm>
            <a:off x="2265524" y="3852860"/>
            <a:ext cx="6399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Cellular</a:t>
            </a: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Phone</a:t>
            </a:r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3396502" y="3967905"/>
            <a:ext cx="110158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000-0000-0000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5825394" y="3876701"/>
            <a:ext cx="2714644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 Box 33"/>
          <p:cNvSpPr txBox="1">
            <a:spLocks noChangeArrowheads="1"/>
          </p:cNvSpPr>
          <p:nvPr/>
        </p:nvSpPr>
        <p:spPr bwMode="auto">
          <a:xfrm>
            <a:off x="5169075" y="3901230"/>
            <a:ext cx="56457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E-mail</a:t>
            </a: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5934922" y="3967905"/>
            <a:ext cx="150714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oooooo</a:t>
            </a:r>
            <a:r>
              <a:rPr lang="en-US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@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hanmail.net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3039312" y="1733561"/>
            <a:ext cx="2000264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 Box 25"/>
          <p:cNvSpPr txBox="1">
            <a:spLocks noChangeArrowheads="1"/>
          </p:cNvSpPr>
          <p:nvPr/>
        </p:nvSpPr>
        <p:spPr bwMode="auto">
          <a:xfrm>
            <a:off x="2312813" y="1834290"/>
            <a:ext cx="54534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+mn-ea"/>
              </a:rPr>
              <a:t>Name</a:t>
            </a:r>
          </a:p>
        </p:txBody>
      </p:sp>
      <p:sp>
        <p:nvSpPr>
          <p:cNvPr id="36" name="Text Box 47"/>
          <p:cNvSpPr txBox="1">
            <a:spLocks noChangeArrowheads="1"/>
          </p:cNvSpPr>
          <p:nvPr/>
        </p:nvSpPr>
        <p:spPr bwMode="auto">
          <a:xfrm>
            <a:off x="3400822" y="1824765"/>
            <a:ext cx="133867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ko-KR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ko-KR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467544" y="1662123"/>
            <a:ext cx="1285884" cy="1666866"/>
          </a:xfrm>
          <a:prstGeom prst="roundRect">
            <a:avLst>
              <a:gd name="adj" fmla="val 0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9" name="Text Box 8"/>
          <p:cNvSpPr txBox="1">
            <a:spLocks noChangeArrowheads="1"/>
          </p:cNvSpPr>
          <p:nvPr/>
        </p:nvSpPr>
        <p:spPr bwMode="auto">
          <a:xfrm>
            <a:off x="721598" y="2305065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  <p:sp>
        <p:nvSpPr>
          <p:cNvPr id="40" name="모서리가 둥근 직사각형 39"/>
          <p:cNvSpPr/>
          <p:nvPr/>
        </p:nvSpPr>
        <p:spPr>
          <a:xfrm>
            <a:off x="406936" y="4616074"/>
            <a:ext cx="1285884" cy="1381114"/>
          </a:xfrm>
          <a:prstGeom prst="roundRect">
            <a:avLst>
              <a:gd name="adj" fmla="val 0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 rot="12095">
            <a:off x="612768" y="5116096"/>
            <a:ext cx="936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Educational 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history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1835696" y="4657338"/>
            <a:ext cx="6723002" cy="604837"/>
            <a:chOff x="1835696" y="4657338"/>
            <a:chExt cx="6723002" cy="604837"/>
          </a:xfrm>
        </p:grpSpPr>
        <p:sp>
          <p:nvSpPr>
            <p:cNvPr id="43" name="AutoShape 3"/>
            <p:cNvSpPr>
              <a:spLocks noChangeArrowheads="1"/>
            </p:cNvSpPr>
            <p:nvPr/>
          </p:nvSpPr>
          <p:spPr bwMode="auto">
            <a:xfrm>
              <a:off x="1835696" y="4657338"/>
              <a:ext cx="1727200" cy="604837"/>
            </a:xfrm>
            <a:prstGeom prst="roundRect">
              <a:avLst>
                <a:gd name="adj" fmla="val 50000"/>
              </a:avLst>
            </a:prstGeom>
            <a:solidFill>
              <a:srgbClr val="BECC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44" name="AutoShape 4"/>
            <p:cNvSpPr>
              <a:spLocks noChangeArrowheads="1"/>
            </p:cNvSpPr>
            <p:nvPr/>
          </p:nvSpPr>
          <p:spPr bwMode="auto">
            <a:xfrm>
              <a:off x="3578771" y="4657338"/>
              <a:ext cx="4979927" cy="6048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3703712" y="4744194"/>
              <a:ext cx="4572000" cy="400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Seoul university</a:t>
              </a:r>
            </a:p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degree received : Bachelor of Agriculture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1835696" y="5373216"/>
            <a:ext cx="6723002" cy="604837"/>
            <a:chOff x="1835696" y="5373216"/>
            <a:chExt cx="6723002" cy="604837"/>
          </a:xfrm>
        </p:grpSpPr>
        <p:sp>
          <p:nvSpPr>
            <p:cNvPr id="47" name="AutoShape 3"/>
            <p:cNvSpPr>
              <a:spLocks noChangeArrowheads="1"/>
            </p:cNvSpPr>
            <p:nvPr/>
          </p:nvSpPr>
          <p:spPr bwMode="auto">
            <a:xfrm>
              <a:off x="1835696" y="5373216"/>
              <a:ext cx="1727200" cy="604837"/>
            </a:xfrm>
            <a:prstGeom prst="roundRect">
              <a:avLst>
                <a:gd name="adj" fmla="val 50000"/>
              </a:avLst>
            </a:prstGeom>
            <a:solidFill>
              <a:srgbClr val="BECC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48" name="AutoShape 4"/>
            <p:cNvSpPr>
              <a:spLocks noChangeArrowheads="1"/>
            </p:cNvSpPr>
            <p:nvPr/>
          </p:nvSpPr>
          <p:spPr bwMode="auto">
            <a:xfrm>
              <a:off x="3578771" y="5373216"/>
              <a:ext cx="4979927" cy="6048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703712" y="5460072"/>
              <a:ext cx="4572000" cy="400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Seoul university</a:t>
              </a:r>
            </a:p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degree received : Bachelor of Agriculture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42" name="그룹 20"/>
          <p:cNvGrpSpPr/>
          <p:nvPr/>
        </p:nvGrpSpPr>
        <p:grpSpPr>
          <a:xfrm>
            <a:off x="1187624" y="1653183"/>
            <a:ext cx="3105869" cy="4224089"/>
            <a:chOff x="971600" y="1797199"/>
            <a:chExt cx="3105869" cy="4224089"/>
          </a:xfrm>
        </p:grpSpPr>
        <p:grpSp>
          <p:nvGrpSpPr>
            <p:cNvPr id="46" name="그룹 12"/>
            <p:cNvGrpSpPr/>
            <p:nvPr/>
          </p:nvGrpSpPr>
          <p:grpSpPr>
            <a:xfrm>
              <a:off x="971600" y="2420888"/>
              <a:ext cx="3096344" cy="3600400"/>
              <a:chOff x="971600" y="2520211"/>
              <a:chExt cx="3096344" cy="4603157"/>
            </a:xfrm>
          </p:grpSpPr>
          <p:sp>
            <p:nvSpPr>
              <p:cNvPr id="55" name="직사각형 54"/>
              <p:cNvSpPr/>
              <p:nvPr/>
            </p:nvSpPr>
            <p:spPr>
              <a:xfrm>
                <a:off x="971600" y="2520211"/>
                <a:ext cx="3096344" cy="46031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56" name="Text Box 23"/>
              <p:cNvSpPr txBox="1">
                <a:spLocks noChangeArrowheads="1"/>
              </p:cNvSpPr>
              <p:nvPr/>
            </p:nvSpPr>
            <p:spPr bwMode="auto">
              <a:xfrm>
                <a:off x="1043608" y="2704337"/>
                <a:ext cx="2952328" cy="42349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53" name="모서리가 둥근 직사각형 52"/>
            <p:cNvSpPr/>
            <p:nvPr/>
          </p:nvSpPr>
          <p:spPr>
            <a:xfrm>
              <a:off x="981125" y="1797199"/>
              <a:ext cx="3096344" cy="504056"/>
            </a:xfrm>
            <a:prstGeom prst="roundRect">
              <a:avLst>
                <a:gd name="adj" fmla="val 50000"/>
              </a:avLst>
            </a:prstGeom>
            <a:solidFill>
              <a:srgbClr val="31B2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defRPr/>
              </a:pP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4" name="Text Box 47"/>
            <p:cNvSpPr txBox="1">
              <a:spLocks noChangeArrowheads="1"/>
            </p:cNvSpPr>
            <p:nvPr/>
          </p:nvSpPr>
          <p:spPr bwMode="auto">
            <a:xfrm>
              <a:off x="1048941" y="1915210"/>
              <a:ext cx="29788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en-US" altLang="ko-KR" sz="1000" b="1">
                  <a:solidFill>
                    <a:prstClr val="white"/>
                  </a:solidFill>
                </a:rPr>
                <a:t>Objective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2" name="그룹 20"/>
          <p:cNvGrpSpPr/>
          <p:nvPr/>
        </p:nvGrpSpPr>
        <p:grpSpPr>
          <a:xfrm>
            <a:off x="4644008" y="1653183"/>
            <a:ext cx="3105869" cy="4224089"/>
            <a:chOff x="971600" y="1797199"/>
            <a:chExt cx="3105869" cy="4224089"/>
          </a:xfrm>
        </p:grpSpPr>
        <p:grpSp>
          <p:nvGrpSpPr>
            <p:cNvPr id="73" name="그룹 12"/>
            <p:cNvGrpSpPr/>
            <p:nvPr/>
          </p:nvGrpSpPr>
          <p:grpSpPr>
            <a:xfrm>
              <a:off x="971600" y="2420888"/>
              <a:ext cx="3096344" cy="3600400"/>
              <a:chOff x="971600" y="2520211"/>
              <a:chExt cx="3096344" cy="4603157"/>
            </a:xfrm>
          </p:grpSpPr>
          <p:sp>
            <p:nvSpPr>
              <p:cNvPr id="76" name="직사각형 75"/>
              <p:cNvSpPr/>
              <p:nvPr/>
            </p:nvSpPr>
            <p:spPr>
              <a:xfrm>
                <a:off x="971600" y="2520211"/>
                <a:ext cx="3096344" cy="46031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77" name="Text Box 23"/>
              <p:cNvSpPr txBox="1">
                <a:spLocks noChangeArrowheads="1"/>
              </p:cNvSpPr>
              <p:nvPr/>
            </p:nvSpPr>
            <p:spPr bwMode="auto">
              <a:xfrm>
                <a:off x="1043608" y="2704337"/>
                <a:ext cx="2952328" cy="42349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74" name="모서리가 둥근 직사각형 73"/>
            <p:cNvSpPr/>
            <p:nvPr/>
          </p:nvSpPr>
          <p:spPr>
            <a:xfrm>
              <a:off x="981125" y="1797199"/>
              <a:ext cx="3096344" cy="504056"/>
            </a:xfrm>
            <a:prstGeom prst="roundRect">
              <a:avLst>
                <a:gd name="adj" fmla="val 50000"/>
              </a:avLst>
            </a:prstGeom>
            <a:solidFill>
              <a:srgbClr val="BECC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defRPr/>
              </a:pP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5" name="Text Box 47"/>
            <p:cNvSpPr txBox="1">
              <a:spLocks noChangeArrowheads="1"/>
            </p:cNvSpPr>
            <p:nvPr/>
          </p:nvSpPr>
          <p:spPr bwMode="auto">
            <a:xfrm>
              <a:off x="1048941" y="1915210"/>
              <a:ext cx="29788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ko-KR" altLang="ko-KR" sz="1000" b="1">
                  <a:solidFill>
                    <a:prstClr val="white"/>
                  </a:solidFill>
                </a:rPr>
                <a:t>Additional</a:t>
              </a:r>
              <a:r>
                <a:rPr lang="en-US" altLang="ko-KR" sz="1000" b="1">
                  <a:solidFill>
                    <a:prstClr val="white"/>
                  </a:solidFill>
                </a:rPr>
                <a:t> </a:t>
              </a:r>
              <a:r>
                <a:rPr lang="ko-KR" altLang="ko-KR" sz="1000" b="1">
                  <a:solidFill>
                    <a:prstClr val="white"/>
                  </a:solidFill>
                </a:rPr>
                <a:t>Information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3" name="그룹 20"/>
          <p:cNvGrpSpPr/>
          <p:nvPr/>
        </p:nvGrpSpPr>
        <p:grpSpPr>
          <a:xfrm>
            <a:off x="899592" y="1412776"/>
            <a:ext cx="7272808" cy="1440160"/>
            <a:chOff x="971600" y="1700808"/>
            <a:chExt cx="7272808" cy="1440160"/>
          </a:xfrm>
        </p:grpSpPr>
        <p:grpSp>
          <p:nvGrpSpPr>
            <p:cNvPr id="4" name="그룹 12"/>
            <p:cNvGrpSpPr/>
            <p:nvPr/>
          </p:nvGrpSpPr>
          <p:grpSpPr>
            <a:xfrm>
              <a:off x="2555776" y="2064268"/>
              <a:ext cx="5688632" cy="1076700"/>
              <a:chOff x="2555776" y="2064268"/>
              <a:chExt cx="5688632" cy="1376575"/>
            </a:xfrm>
          </p:grpSpPr>
          <p:sp>
            <p:nvSpPr>
              <p:cNvPr id="55" name="직사각형 54"/>
              <p:cNvSpPr/>
              <p:nvPr/>
            </p:nvSpPr>
            <p:spPr>
              <a:xfrm>
                <a:off x="2555776" y="2064268"/>
                <a:ext cx="5688632" cy="13765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56" name="Text Box 23"/>
              <p:cNvSpPr txBox="1">
                <a:spLocks noChangeArrowheads="1"/>
              </p:cNvSpPr>
              <p:nvPr/>
            </p:nvSpPr>
            <p:spPr bwMode="auto">
              <a:xfrm>
                <a:off x="2699792" y="2276872"/>
                <a:ext cx="5400600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53" name="모서리가 둥근 직사각형 52"/>
            <p:cNvSpPr/>
            <p:nvPr/>
          </p:nvSpPr>
          <p:spPr>
            <a:xfrm>
              <a:off x="971600" y="1700808"/>
              <a:ext cx="3096344" cy="504056"/>
            </a:xfrm>
            <a:prstGeom prst="roundRect">
              <a:avLst>
                <a:gd name="adj" fmla="val 50000"/>
              </a:avLst>
            </a:prstGeom>
            <a:solidFill>
              <a:srgbClr val="31B2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defRPr/>
              </a:pP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4" name="Text Box 47"/>
            <p:cNvSpPr txBox="1">
              <a:spLocks noChangeArrowheads="1"/>
            </p:cNvSpPr>
            <p:nvPr/>
          </p:nvSpPr>
          <p:spPr bwMode="auto">
            <a:xfrm>
              <a:off x="1087041" y="1751796"/>
              <a:ext cx="297886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5" name="그룹 20"/>
          <p:cNvGrpSpPr/>
          <p:nvPr/>
        </p:nvGrpSpPr>
        <p:grpSpPr>
          <a:xfrm>
            <a:off x="899592" y="2996952"/>
            <a:ext cx="7272808" cy="1440160"/>
            <a:chOff x="971600" y="1700808"/>
            <a:chExt cx="7272808" cy="1440160"/>
          </a:xfrm>
        </p:grpSpPr>
        <p:grpSp>
          <p:nvGrpSpPr>
            <p:cNvPr id="6" name="그룹 12"/>
            <p:cNvGrpSpPr/>
            <p:nvPr/>
          </p:nvGrpSpPr>
          <p:grpSpPr>
            <a:xfrm>
              <a:off x="2555776" y="2064268"/>
              <a:ext cx="5688632" cy="1076700"/>
              <a:chOff x="2555776" y="2064268"/>
              <a:chExt cx="5688632" cy="1376575"/>
            </a:xfrm>
          </p:grpSpPr>
          <p:sp>
            <p:nvSpPr>
              <p:cNvPr id="64" name="직사각형 63"/>
              <p:cNvSpPr/>
              <p:nvPr/>
            </p:nvSpPr>
            <p:spPr>
              <a:xfrm>
                <a:off x="2555776" y="2064268"/>
                <a:ext cx="5688632" cy="13765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65" name="Text Box 23"/>
              <p:cNvSpPr txBox="1">
                <a:spLocks noChangeArrowheads="1"/>
              </p:cNvSpPr>
              <p:nvPr/>
            </p:nvSpPr>
            <p:spPr bwMode="auto">
              <a:xfrm>
                <a:off x="2699792" y="2276872"/>
                <a:ext cx="5400600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62" name="모서리가 둥근 직사각형 61"/>
            <p:cNvSpPr/>
            <p:nvPr/>
          </p:nvSpPr>
          <p:spPr>
            <a:xfrm>
              <a:off x="971600" y="1700808"/>
              <a:ext cx="3096344" cy="504056"/>
            </a:xfrm>
            <a:prstGeom prst="roundRect">
              <a:avLst>
                <a:gd name="adj" fmla="val 50000"/>
              </a:avLst>
            </a:prstGeom>
            <a:solidFill>
              <a:srgbClr val="BECC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3" name="Text Box 47"/>
            <p:cNvSpPr txBox="1">
              <a:spLocks noChangeArrowheads="1"/>
            </p:cNvSpPr>
            <p:nvPr/>
          </p:nvSpPr>
          <p:spPr bwMode="auto">
            <a:xfrm>
              <a:off x="1087041" y="1751796"/>
              <a:ext cx="297886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7" name="그룹 20"/>
          <p:cNvGrpSpPr/>
          <p:nvPr/>
        </p:nvGrpSpPr>
        <p:grpSpPr>
          <a:xfrm>
            <a:off x="899592" y="4653136"/>
            <a:ext cx="7272808" cy="1440160"/>
            <a:chOff x="971600" y="1700808"/>
            <a:chExt cx="7272808" cy="1440160"/>
          </a:xfrm>
        </p:grpSpPr>
        <p:grpSp>
          <p:nvGrpSpPr>
            <p:cNvPr id="8" name="그룹 12"/>
            <p:cNvGrpSpPr/>
            <p:nvPr/>
          </p:nvGrpSpPr>
          <p:grpSpPr>
            <a:xfrm>
              <a:off x="2555776" y="2064268"/>
              <a:ext cx="5688632" cy="1076700"/>
              <a:chOff x="2555776" y="2064268"/>
              <a:chExt cx="5688632" cy="1376575"/>
            </a:xfrm>
          </p:grpSpPr>
          <p:sp>
            <p:nvSpPr>
              <p:cNvPr id="70" name="직사각형 69"/>
              <p:cNvSpPr/>
              <p:nvPr/>
            </p:nvSpPr>
            <p:spPr>
              <a:xfrm>
                <a:off x="2555776" y="2064268"/>
                <a:ext cx="5688632" cy="13765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71" name="Text Box 23"/>
              <p:cNvSpPr txBox="1">
                <a:spLocks noChangeArrowheads="1"/>
              </p:cNvSpPr>
              <p:nvPr/>
            </p:nvSpPr>
            <p:spPr bwMode="auto">
              <a:xfrm>
                <a:off x="2699792" y="2276872"/>
                <a:ext cx="5400600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68" name="모서리가 둥근 직사각형 67"/>
            <p:cNvSpPr/>
            <p:nvPr/>
          </p:nvSpPr>
          <p:spPr>
            <a:xfrm>
              <a:off x="971600" y="1700808"/>
              <a:ext cx="3096344" cy="504056"/>
            </a:xfrm>
            <a:prstGeom prst="roundRect">
              <a:avLst>
                <a:gd name="adj" fmla="val 50000"/>
              </a:avLst>
            </a:pr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defRPr/>
              </a:pP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9" name="Text Box 47"/>
            <p:cNvSpPr txBox="1">
              <a:spLocks noChangeArrowheads="1"/>
            </p:cNvSpPr>
            <p:nvPr/>
          </p:nvSpPr>
          <p:spPr bwMode="auto">
            <a:xfrm>
              <a:off x="1087041" y="1751796"/>
              <a:ext cx="297886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0"/>
          <p:cNvGrpSpPr/>
          <p:nvPr/>
        </p:nvGrpSpPr>
        <p:grpSpPr>
          <a:xfrm>
            <a:off x="1628975" y="1496470"/>
            <a:ext cx="3663105" cy="864096"/>
            <a:chOff x="1628975" y="1496470"/>
            <a:chExt cx="3663105" cy="864096"/>
          </a:xfrm>
        </p:grpSpPr>
        <p:sp>
          <p:nvSpPr>
            <p:cNvPr id="8" name="타원 7"/>
            <p:cNvSpPr/>
            <p:nvPr/>
          </p:nvSpPr>
          <p:spPr>
            <a:xfrm rot="18621680">
              <a:off x="1484959" y="1640486"/>
              <a:ext cx="864096" cy="576064"/>
            </a:xfrm>
            <a:prstGeom prst="ellipse">
              <a:avLst/>
            </a:prstGeom>
            <a:solidFill>
              <a:srgbClr val="31B2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2339330" y="1771496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15" name="TextBox 13"/>
            <p:cNvSpPr txBox="1">
              <a:spLocks noChangeArrowheads="1"/>
            </p:cNvSpPr>
            <p:nvPr/>
          </p:nvSpPr>
          <p:spPr bwMode="auto">
            <a:xfrm>
              <a:off x="1637123" y="1689991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3" name="그룹 21"/>
          <p:cNvGrpSpPr/>
          <p:nvPr/>
        </p:nvGrpSpPr>
        <p:grpSpPr>
          <a:xfrm>
            <a:off x="1628976" y="2481064"/>
            <a:ext cx="3663104" cy="864096"/>
            <a:chOff x="1628976" y="2481064"/>
            <a:chExt cx="3663104" cy="864096"/>
          </a:xfrm>
        </p:grpSpPr>
        <p:sp>
          <p:nvSpPr>
            <p:cNvPr id="9" name="타원 8"/>
            <p:cNvSpPr/>
            <p:nvPr/>
          </p:nvSpPr>
          <p:spPr>
            <a:xfrm rot="18621680">
              <a:off x="1484960" y="2625080"/>
              <a:ext cx="864096" cy="576064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Text Box 5"/>
            <p:cNvSpPr txBox="1">
              <a:spLocks noChangeArrowheads="1"/>
            </p:cNvSpPr>
            <p:nvPr/>
          </p:nvSpPr>
          <p:spPr bwMode="auto">
            <a:xfrm>
              <a:off x="2339330" y="2648468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17" name="TextBox 13"/>
            <p:cNvSpPr txBox="1">
              <a:spLocks noChangeArrowheads="1"/>
            </p:cNvSpPr>
            <p:nvPr/>
          </p:nvSpPr>
          <p:spPr bwMode="auto">
            <a:xfrm>
              <a:off x="1637123" y="2674585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4" name="그룹 23"/>
          <p:cNvGrpSpPr/>
          <p:nvPr/>
        </p:nvGrpSpPr>
        <p:grpSpPr>
          <a:xfrm>
            <a:off x="1628976" y="3513229"/>
            <a:ext cx="3663104" cy="864096"/>
            <a:chOff x="1628976" y="3513229"/>
            <a:chExt cx="3663104" cy="864096"/>
          </a:xfrm>
        </p:grpSpPr>
        <p:sp>
          <p:nvSpPr>
            <p:cNvPr id="13" name="타원 12"/>
            <p:cNvSpPr/>
            <p:nvPr/>
          </p:nvSpPr>
          <p:spPr>
            <a:xfrm rot="18621680">
              <a:off x="1484960" y="3657245"/>
              <a:ext cx="864096" cy="576064"/>
            </a:xfrm>
            <a:prstGeom prst="ellipse">
              <a:avLst/>
            </a:pr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2339330" y="3788353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19" name="TextBox 13"/>
            <p:cNvSpPr txBox="1">
              <a:spLocks noChangeArrowheads="1"/>
            </p:cNvSpPr>
            <p:nvPr/>
          </p:nvSpPr>
          <p:spPr bwMode="auto">
            <a:xfrm>
              <a:off x="1637123" y="3706749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868144" y="5877272"/>
            <a:ext cx="2911971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Cover Letter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4" name="그룹 12"/>
          <p:cNvGrpSpPr/>
          <p:nvPr/>
        </p:nvGrpSpPr>
        <p:grpSpPr>
          <a:xfrm>
            <a:off x="1187624" y="3284984"/>
            <a:ext cx="3096344" cy="1228329"/>
            <a:chOff x="971600" y="4085284"/>
            <a:chExt cx="3096344" cy="1570435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971600" y="4085284"/>
              <a:ext cx="3096344" cy="1473010"/>
            </a:xfrm>
            <a:prstGeom prst="roundRect">
              <a:avLst>
                <a:gd name="adj" fmla="val 50000"/>
              </a:avLst>
            </a:prstGeom>
            <a:solidFill>
              <a:srgbClr val="31B2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6" name="Text Box 23"/>
            <p:cNvSpPr txBox="1">
              <a:spLocks noChangeArrowheads="1"/>
            </p:cNvSpPr>
            <p:nvPr/>
          </p:nvSpPr>
          <p:spPr bwMode="auto">
            <a:xfrm>
              <a:off x="1326307" y="4182708"/>
              <a:ext cx="2664296" cy="1473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This brief is designed for you to understand me in an effective way.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After reading this profile, you will come to know about me indetails such as vision, characteristics, interests, achievements, experience and likes. </a:t>
              </a:r>
            </a:p>
          </p:txBody>
        </p:sp>
      </p:grpSp>
      <p:grpSp>
        <p:nvGrpSpPr>
          <p:cNvPr id="5" name="그룹 20"/>
          <p:cNvGrpSpPr/>
          <p:nvPr/>
        </p:nvGrpSpPr>
        <p:grpSpPr>
          <a:xfrm>
            <a:off x="4644008" y="1653183"/>
            <a:ext cx="3105869" cy="4224089"/>
            <a:chOff x="971600" y="1797199"/>
            <a:chExt cx="3105869" cy="4224089"/>
          </a:xfrm>
        </p:grpSpPr>
        <p:grpSp>
          <p:nvGrpSpPr>
            <p:cNvPr id="6" name="그룹 12"/>
            <p:cNvGrpSpPr/>
            <p:nvPr/>
          </p:nvGrpSpPr>
          <p:grpSpPr>
            <a:xfrm>
              <a:off x="971600" y="2420888"/>
              <a:ext cx="3096344" cy="3600400"/>
              <a:chOff x="971600" y="2520211"/>
              <a:chExt cx="3096344" cy="4603157"/>
            </a:xfrm>
          </p:grpSpPr>
          <p:sp>
            <p:nvSpPr>
              <p:cNvPr id="76" name="직사각형 75"/>
              <p:cNvSpPr/>
              <p:nvPr/>
            </p:nvSpPr>
            <p:spPr>
              <a:xfrm>
                <a:off x="971600" y="2520211"/>
                <a:ext cx="3096344" cy="46031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77" name="Text Box 23"/>
              <p:cNvSpPr txBox="1">
                <a:spLocks noChangeArrowheads="1"/>
              </p:cNvSpPr>
              <p:nvPr/>
            </p:nvSpPr>
            <p:spPr bwMode="auto">
              <a:xfrm>
                <a:off x="1043608" y="2704337"/>
                <a:ext cx="2952328" cy="42349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74" name="모서리가 둥근 직사각형 73"/>
            <p:cNvSpPr/>
            <p:nvPr/>
          </p:nvSpPr>
          <p:spPr>
            <a:xfrm>
              <a:off x="981125" y="1797199"/>
              <a:ext cx="3096344" cy="504056"/>
            </a:xfrm>
            <a:prstGeom prst="roundRect">
              <a:avLst>
                <a:gd name="adj" fmla="val 50000"/>
              </a:avLst>
            </a:prstGeom>
            <a:solidFill>
              <a:srgbClr val="BECC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defRPr/>
              </a:pP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5" name="Text Box 47"/>
            <p:cNvSpPr txBox="1">
              <a:spLocks noChangeArrowheads="1"/>
            </p:cNvSpPr>
            <p:nvPr/>
          </p:nvSpPr>
          <p:spPr bwMode="auto">
            <a:xfrm>
              <a:off x="1048941" y="1915210"/>
              <a:ext cx="29788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ko-KR" altLang="ko-KR" sz="1000" b="1">
                  <a:solidFill>
                    <a:prstClr val="white"/>
                  </a:solidFill>
                </a:rPr>
                <a:t>Additional</a:t>
              </a:r>
              <a:r>
                <a:rPr lang="en-US" altLang="ko-KR" sz="1000" b="1">
                  <a:solidFill>
                    <a:prstClr val="white"/>
                  </a:solidFill>
                </a:rPr>
                <a:t> </a:t>
              </a:r>
              <a:r>
                <a:rPr lang="ko-KR" altLang="ko-KR" sz="1000" b="1">
                  <a:solidFill>
                    <a:prstClr val="white"/>
                  </a:solidFill>
                </a:rPr>
                <a:t>Information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61" name="그룹 60"/>
          <p:cNvGrpSpPr/>
          <p:nvPr/>
        </p:nvGrpSpPr>
        <p:grpSpPr>
          <a:xfrm>
            <a:off x="323528" y="1412776"/>
            <a:ext cx="8568952" cy="4543066"/>
            <a:chOff x="323528" y="1412776"/>
            <a:chExt cx="8568952" cy="4543066"/>
          </a:xfrm>
        </p:grpSpPr>
        <p:grpSp>
          <p:nvGrpSpPr>
            <p:cNvPr id="51" name="그룹 12"/>
            <p:cNvGrpSpPr/>
            <p:nvPr/>
          </p:nvGrpSpPr>
          <p:grpSpPr>
            <a:xfrm>
              <a:off x="323528" y="3573016"/>
              <a:ext cx="2736304" cy="1076700"/>
              <a:chOff x="-612576" y="1967832"/>
              <a:chExt cx="2736304" cy="1376575"/>
            </a:xfrm>
          </p:grpSpPr>
          <p:sp>
            <p:nvSpPr>
              <p:cNvPr id="52" name="직사각형 51"/>
              <p:cNvSpPr/>
              <p:nvPr/>
            </p:nvSpPr>
            <p:spPr>
              <a:xfrm>
                <a:off x="-612576" y="1967832"/>
                <a:ext cx="2736304" cy="13765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57" name="Text Box 23"/>
              <p:cNvSpPr txBox="1">
                <a:spLocks noChangeArrowheads="1"/>
              </p:cNvSpPr>
              <p:nvPr/>
            </p:nvSpPr>
            <p:spPr bwMode="auto">
              <a:xfrm>
                <a:off x="-468559" y="2180436"/>
                <a:ext cx="2448271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grpSp>
          <p:nvGrpSpPr>
            <p:cNvPr id="58" name="그룹 12"/>
            <p:cNvGrpSpPr/>
            <p:nvPr/>
          </p:nvGrpSpPr>
          <p:grpSpPr>
            <a:xfrm>
              <a:off x="6156176" y="3573016"/>
              <a:ext cx="2736304" cy="1076700"/>
              <a:chOff x="-612576" y="1967832"/>
              <a:chExt cx="2736304" cy="1376575"/>
            </a:xfrm>
          </p:grpSpPr>
          <p:sp>
            <p:nvSpPr>
              <p:cNvPr id="59" name="직사각형 58"/>
              <p:cNvSpPr/>
              <p:nvPr/>
            </p:nvSpPr>
            <p:spPr>
              <a:xfrm>
                <a:off x="-612576" y="1967832"/>
                <a:ext cx="2736304" cy="13765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60" name="Text Box 23"/>
              <p:cNvSpPr txBox="1">
                <a:spLocks noChangeArrowheads="1"/>
              </p:cNvSpPr>
              <p:nvPr/>
            </p:nvSpPr>
            <p:spPr bwMode="auto">
              <a:xfrm>
                <a:off x="-468559" y="2180436"/>
                <a:ext cx="2448271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grpSp>
          <p:nvGrpSpPr>
            <p:cNvPr id="4" name="그룹 12"/>
            <p:cNvGrpSpPr/>
            <p:nvPr/>
          </p:nvGrpSpPr>
          <p:grpSpPr>
            <a:xfrm>
              <a:off x="5076056" y="1412776"/>
              <a:ext cx="2736304" cy="1076700"/>
              <a:chOff x="-612576" y="1967832"/>
              <a:chExt cx="2736304" cy="1376575"/>
            </a:xfrm>
          </p:grpSpPr>
          <p:sp>
            <p:nvSpPr>
              <p:cNvPr id="55" name="직사각형 54"/>
              <p:cNvSpPr/>
              <p:nvPr/>
            </p:nvSpPr>
            <p:spPr>
              <a:xfrm>
                <a:off x="-612576" y="1967832"/>
                <a:ext cx="2736304" cy="13765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56" name="Text Box 23"/>
              <p:cNvSpPr txBox="1">
                <a:spLocks noChangeArrowheads="1"/>
              </p:cNvSpPr>
              <p:nvPr/>
            </p:nvSpPr>
            <p:spPr bwMode="auto">
              <a:xfrm>
                <a:off x="-468559" y="2180436"/>
                <a:ext cx="2448271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22" name="타원 21"/>
            <p:cNvSpPr/>
            <p:nvPr/>
          </p:nvSpPr>
          <p:spPr>
            <a:xfrm>
              <a:off x="3350513" y="2964987"/>
              <a:ext cx="2595120" cy="2595120"/>
            </a:xfrm>
            <a:prstGeom prst="ellipse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69321" y="4093270"/>
              <a:ext cx="15714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28" name="그룹 42"/>
            <p:cNvGrpSpPr/>
            <p:nvPr/>
          </p:nvGrpSpPr>
          <p:grpSpPr>
            <a:xfrm>
              <a:off x="3823654" y="1830785"/>
              <a:ext cx="1662746" cy="1662746"/>
              <a:chOff x="2071776" y="3218706"/>
              <a:chExt cx="1698536" cy="1698536"/>
            </a:xfrm>
          </p:grpSpPr>
          <p:sp>
            <p:nvSpPr>
              <p:cNvPr id="37" name="타원 36"/>
              <p:cNvSpPr/>
              <p:nvPr/>
            </p:nvSpPr>
            <p:spPr>
              <a:xfrm>
                <a:off x="2071776" y="3218706"/>
                <a:ext cx="1698536" cy="1698536"/>
              </a:xfrm>
              <a:prstGeom prst="ellipse">
                <a:avLst/>
              </a:prstGeom>
              <a:solidFill>
                <a:srgbClr val="BECC6A">
                  <a:alpha val="90000"/>
                </a:srgbClr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38" name="타원 37"/>
              <p:cNvSpPr/>
              <p:nvPr/>
            </p:nvSpPr>
            <p:spPr>
              <a:xfrm>
                <a:off x="2210063" y="3356992"/>
                <a:ext cx="1421964" cy="142196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54" name="Text Box 47"/>
            <p:cNvSpPr txBox="1">
              <a:spLocks noChangeArrowheads="1"/>
            </p:cNvSpPr>
            <p:nvPr/>
          </p:nvSpPr>
          <p:spPr bwMode="auto">
            <a:xfrm>
              <a:off x="3923928" y="2348880"/>
              <a:ext cx="144016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 Co., Ltd </a:t>
              </a:r>
            </a:p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network team  0000.december ~ 0000.june</a:t>
              </a:r>
            </a:p>
          </p:txBody>
        </p:sp>
        <p:grpSp>
          <p:nvGrpSpPr>
            <p:cNvPr id="43" name="그룹 42"/>
            <p:cNvGrpSpPr/>
            <p:nvPr/>
          </p:nvGrpSpPr>
          <p:grpSpPr>
            <a:xfrm>
              <a:off x="2483768" y="4293096"/>
              <a:ext cx="1662746" cy="1662746"/>
              <a:chOff x="2071776" y="3218706"/>
              <a:chExt cx="1698536" cy="1698536"/>
            </a:xfrm>
          </p:grpSpPr>
          <p:sp>
            <p:nvSpPr>
              <p:cNvPr id="44" name="타원 43"/>
              <p:cNvSpPr/>
              <p:nvPr/>
            </p:nvSpPr>
            <p:spPr>
              <a:xfrm>
                <a:off x="2071776" y="3218706"/>
                <a:ext cx="1698536" cy="1698536"/>
              </a:xfrm>
              <a:prstGeom prst="ellipse">
                <a:avLst/>
              </a:prstGeom>
              <a:solidFill>
                <a:srgbClr val="3C9485">
                  <a:alpha val="90000"/>
                </a:srgbClr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5" name="타원 44"/>
              <p:cNvSpPr/>
              <p:nvPr/>
            </p:nvSpPr>
            <p:spPr>
              <a:xfrm>
                <a:off x="2210063" y="3356992"/>
                <a:ext cx="1421964" cy="142196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46" name="Text Box 47"/>
            <p:cNvSpPr txBox="1">
              <a:spLocks noChangeArrowheads="1"/>
            </p:cNvSpPr>
            <p:nvPr/>
          </p:nvSpPr>
          <p:spPr bwMode="auto">
            <a:xfrm>
              <a:off x="2584042" y="4811191"/>
              <a:ext cx="144016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 Co., Ltd </a:t>
              </a:r>
            </a:p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network team  0000.december ~ 0000.june</a:t>
              </a:r>
            </a:p>
          </p:txBody>
        </p:sp>
        <p:grpSp>
          <p:nvGrpSpPr>
            <p:cNvPr id="47" name="그룹 46"/>
            <p:cNvGrpSpPr/>
            <p:nvPr/>
          </p:nvGrpSpPr>
          <p:grpSpPr>
            <a:xfrm>
              <a:off x="5220072" y="4293096"/>
              <a:ext cx="1662746" cy="1662746"/>
              <a:chOff x="2071776" y="3218706"/>
              <a:chExt cx="1698536" cy="1698536"/>
            </a:xfrm>
          </p:grpSpPr>
          <p:sp>
            <p:nvSpPr>
              <p:cNvPr id="48" name="타원 47"/>
              <p:cNvSpPr/>
              <p:nvPr/>
            </p:nvSpPr>
            <p:spPr>
              <a:xfrm>
                <a:off x="2071776" y="3218706"/>
                <a:ext cx="1698536" cy="1698536"/>
              </a:xfrm>
              <a:prstGeom prst="ellipse">
                <a:avLst/>
              </a:prstGeom>
              <a:solidFill>
                <a:srgbClr val="31B2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타원 48"/>
              <p:cNvSpPr/>
              <p:nvPr/>
            </p:nvSpPr>
            <p:spPr>
              <a:xfrm>
                <a:off x="2210063" y="3356992"/>
                <a:ext cx="1421964" cy="142196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50" name="Text Box 47"/>
            <p:cNvSpPr txBox="1">
              <a:spLocks noChangeArrowheads="1"/>
            </p:cNvSpPr>
            <p:nvPr/>
          </p:nvSpPr>
          <p:spPr bwMode="auto">
            <a:xfrm>
              <a:off x="5320346" y="4811191"/>
              <a:ext cx="144016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 Co., Ltd </a:t>
              </a:r>
            </a:p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network team  0000.december ~ 0000.june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THANK </a:t>
            </a:r>
            <a:r>
              <a:rPr lang="en-US" altLang="ko-KR" dirty="0">
                <a:solidFill>
                  <a:srgbClr val="31B2B5"/>
                </a:solidFill>
              </a:rPr>
              <a:t>YOU</a:t>
            </a:r>
            <a:endParaRPr lang="ko-KR" altLang="en-US" dirty="0">
              <a:solidFill>
                <a:srgbClr val="31B2B5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139952" y="3964994"/>
            <a:ext cx="4608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10031</TotalTime>
  <Words>355</Words>
  <Application>Microsoft Office PowerPoint</Application>
  <PresentationFormat>화면 슬라이드 쇼(4:3)</PresentationFormat>
  <Paragraphs>82</Paragraphs>
  <Slides>10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771</cp:revision>
  <dcterms:created xsi:type="dcterms:W3CDTF">2010-02-01T08:03:16Z</dcterms:created>
  <dcterms:modified xsi:type="dcterms:W3CDTF">2017-02-09T08:39:41Z</dcterms:modified>
</cp:coreProperties>
</file>