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93" r:id="rId2"/>
    <p:sldId id="259" r:id="rId3"/>
    <p:sldId id="321" r:id="rId4"/>
    <p:sldId id="329" r:id="rId5"/>
    <p:sldId id="324" r:id="rId6"/>
    <p:sldId id="322" r:id="rId7"/>
    <p:sldId id="326" r:id="rId8"/>
    <p:sldId id="327" r:id="rId9"/>
    <p:sldId id="328" r:id="rId10"/>
    <p:sldId id="297" r:id="rId11"/>
  </p:sldIdLst>
  <p:sldSz cx="6858000" cy="9906000" type="A4"/>
  <p:notesSz cx="6858000" cy="9144000"/>
  <p:embeddedFontLst>
    <p:embeddedFont>
      <p:font typeface="HY견고딕" panose="02030600000101010101" pitchFamily="18" charset="-127"/>
      <p:regular r:id="rId14"/>
    </p:embeddedFont>
    <p:embeddedFont>
      <p:font typeface="맑은 고딕" panose="020B0503020000020004" pitchFamily="50" charset="-127"/>
      <p:regular r:id="rId15"/>
      <p:bold r:id="rId16"/>
    </p:embeddedFont>
    <p:embeddedFont>
      <p:font typeface="HY헤드라인M" panose="02030600000101010101" pitchFamily="18" charset="-127"/>
      <p:regular r:id="rId17"/>
    </p:embeddedFont>
    <p:embeddedFont>
      <p:font typeface="HY울릉도M" panose="02030600000101010101" pitchFamily="18" charset="-127"/>
      <p:regular r:id="rId1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3120">
          <p15:clr>
            <a:srgbClr val="A4A3A4"/>
          </p15:clr>
        </p15:guide>
        <p15:guide id="4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7538"/>
    <a:srgbClr val="592A34"/>
    <a:srgbClr val="DBAFB8"/>
    <a:srgbClr val="B35669"/>
    <a:srgbClr val="FDE7FC"/>
    <a:srgbClr val="944657"/>
    <a:srgbClr val="C00000"/>
    <a:srgbClr val="2D2F2D"/>
    <a:srgbClr val="F6882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031" autoAdjust="0"/>
    <p:restoredTop sz="97917" autoAdjust="0"/>
  </p:normalViewPr>
  <p:slideViewPr>
    <p:cSldViewPr>
      <p:cViewPr varScale="1">
        <p:scale>
          <a:sx n="80" d="100"/>
          <a:sy n="80" d="100"/>
        </p:scale>
        <p:origin x="3408" y="90"/>
      </p:cViewPr>
      <p:guideLst>
        <p:guide orient="horz" pos="2160"/>
        <p:guide pos="2880"/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38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95366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707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:\PPT이력서,자기소개서\신규완료\추가20건\3_표지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6858001" cy="9906000"/>
          </a:xfrm>
          <a:prstGeom prst="rect">
            <a:avLst/>
          </a:prstGeom>
          <a:noFill/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636912" y="5884782"/>
            <a:ext cx="3888432" cy="622392"/>
          </a:xfr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1800" b="0" kern="1200" dirty="0">
                <a:solidFill>
                  <a:schemeClr val="bg1">
                    <a:lumMod val="65000"/>
                  </a:schemeClr>
                </a:solidFill>
                <a:latin typeface="HY울릉도M" charset="-127"/>
                <a:ea typeface="HY울릉도M" charset="-127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2660663" y="4304928"/>
            <a:ext cx="3861429" cy="1572176"/>
          </a:xfr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4300" b="0" kern="1200" dirty="0">
                <a:solidFill>
                  <a:srgbClr val="31B2B5"/>
                </a:solidFill>
                <a:effectLst/>
                <a:latin typeface="HY울릉도M" charset="-127"/>
                <a:ea typeface="HY울릉도M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:\PPT이력서,자기소개서\신규완료\추가20건\3_간지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</p:spPr>
      </p:pic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PPT이력서,자기소개서\신규완료\추가20건\3_속지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1415" y="0"/>
            <a:ext cx="5745897" cy="836669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296652" y="1442611"/>
            <a:ext cx="6301894" cy="7831410"/>
          </a:xfrm>
        </p:spPr>
        <p:txBody>
          <a:bodyPr/>
          <a:lstStyle>
            <a:lvl1pPr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:\PPT이력서,자기소개서\신규완료\추가20건\3_프린트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9390094"/>
            <a:ext cx="1600200" cy="318704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9390094"/>
            <a:ext cx="2171700" cy="318704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9390094"/>
            <a:ext cx="1600200" cy="318704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내용 개체 틀 2"/>
          <p:cNvSpPr>
            <a:spLocks noGrp="1"/>
          </p:cNvSpPr>
          <p:nvPr>
            <p:ph idx="1"/>
          </p:nvPr>
        </p:nvSpPr>
        <p:spPr>
          <a:xfrm>
            <a:off x="296652" y="1442611"/>
            <a:ext cx="6301894" cy="8065436"/>
          </a:xfrm>
        </p:spPr>
        <p:txBody>
          <a:bodyPr/>
          <a:lstStyle>
            <a:lvl1pPr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491415" y="-3677"/>
            <a:ext cx="5745897" cy="839055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PPT이력서,자기소개서\신규완료\추가20건\3_종지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2060848" y="4880992"/>
            <a:ext cx="4176464" cy="2304256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000" b="0" kern="1200" dirty="0">
                <a:solidFill>
                  <a:srgbClr val="CCCC00"/>
                </a:solidFill>
                <a:effectLst/>
                <a:latin typeface="HY울릉도M" charset="-127"/>
                <a:ea typeface="HY울릉도M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27482"/>
            <a:ext cx="6172200" cy="11510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1534031"/>
            <a:ext cx="6172200" cy="7635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286907"/>
            <a:ext cx="1600200" cy="421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286907"/>
            <a:ext cx="2171700" cy="421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286907"/>
            <a:ext cx="1600200" cy="421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6" r:id="rId3"/>
    <p:sldLayoutId id="2147483650" r:id="rId4"/>
    <p:sldLayoutId id="2147483657" r:id="rId5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예스폼로고1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589240" y="3584848"/>
            <a:ext cx="847939" cy="46553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부제목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/>
              <a:t>RESUME &amp; COVER LETTER</a:t>
            </a:r>
            <a:endParaRPr lang="en-US" altLang="ko-KR" dirty="0"/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>
                <a:solidFill>
                  <a:srgbClr val="CCCC00"/>
                </a:solidFill>
              </a:rPr>
              <a:t>이력서 및</a:t>
            </a:r>
            <a:r>
              <a:rPr lang="en-US" altLang="ko-KR">
                <a:solidFill>
                  <a:srgbClr val="CCCC00"/>
                </a:solidFill>
              </a:rPr>
              <a:t> </a:t>
            </a:r>
            <a:br>
              <a:rPr lang="en-US" altLang="ko-KR"/>
            </a:br>
            <a:r>
              <a:rPr lang="ko-KR" altLang="en-US"/>
              <a:t>자기소개서</a:t>
            </a:r>
            <a:endParaRPr lang="ko-KR" altLang="en-US" dirty="0"/>
          </a:p>
        </p:txBody>
      </p:sp>
      <p:sp>
        <p:nvSpPr>
          <p:cNvPr id="18" name="직사각형 17"/>
          <p:cNvSpPr/>
          <p:nvPr/>
        </p:nvSpPr>
        <p:spPr>
          <a:xfrm>
            <a:off x="2996952" y="6393160"/>
            <a:ext cx="3489837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Yesform.com contribute not only to the forms &amp; documents but also success vision through business consultation and 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the whole heart companionship.</a:t>
            </a:r>
            <a:endParaRPr kumimoji="1" lang="en-US" altLang="ko-KR" sz="1000" dirty="0">
              <a:solidFill>
                <a:schemeClr val="bg1">
                  <a:lumMod val="65000"/>
                </a:schemeClr>
              </a:solidFill>
              <a:latin typeface="Arial" pitchFamily="34" charset="0"/>
              <a:ea typeface="맑은 고딕" pitchFamily="50" charset="-127"/>
              <a:cs typeface="굴림" pitchFamily="50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1052735" y="1712105"/>
            <a:ext cx="3663105" cy="864096"/>
            <a:chOff x="1628975" y="1496470"/>
            <a:chExt cx="3663105" cy="864096"/>
          </a:xfrm>
        </p:grpSpPr>
        <p:sp>
          <p:nvSpPr>
            <p:cNvPr id="16" name="타원 15"/>
            <p:cNvSpPr/>
            <p:nvPr/>
          </p:nvSpPr>
          <p:spPr>
            <a:xfrm rot="18621680">
              <a:off x="1484959" y="1640486"/>
              <a:ext cx="864096" cy="576064"/>
            </a:xfrm>
            <a:prstGeom prst="ellipse">
              <a:avLst/>
            </a:prstGeom>
            <a:solidFill>
              <a:srgbClr val="31B2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Text Box 5"/>
            <p:cNvSpPr txBox="1">
              <a:spLocks noChangeArrowheads="1"/>
            </p:cNvSpPr>
            <p:nvPr/>
          </p:nvSpPr>
          <p:spPr bwMode="auto">
            <a:xfrm>
              <a:off x="2339330" y="1771496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6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Personal Data </a:t>
              </a:r>
            </a:p>
          </p:txBody>
        </p:sp>
        <p:sp>
          <p:nvSpPr>
            <p:cNvPr id="18" name="TextBox 13"/>
            <p:cNvSpPr txBox="1">
              <a:spLocks noChangeArrowheads="1"/>
            </p:cNvSpPr>
            <p:nvPr/>
          </p:nvSpPr>
          <p:spPr bwMode="auto">
            <a:xfrm>
              <a:off x="1637123" y="1689991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01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1052736" y="2696699"/>
            <a:ext cx="3663104" cy="864096"/>
            <a:chOff x="1628976" y="2481064"/>
            <a:chExt cx="3663104" cy="864096"/>
          </a:xfrm>
        </p:grpSpPr>
        <p:sp>
          <p:nvSpPr>
            <p:cNvPr id="20" name="타원 19"/>
            <p:cNvSpPr/>
            <p:nvPr/>
          </p:nvSpPr>
          <p:spPr>
            <a:xfrm rot="18621680">
              <a:off x="1484960" y="2625080"/>
              <a:ext cx="864096" cy="576064"/>
            </a:xfrm>
            <a:prstGeom prst="ellipse">
              <a:avLst/>
            </a:prstGeom>
            <a:solidFill>
              <a:srgbClr val="CC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21" name="Text Box 5"/>
            <p:cNvSpPr txBox="1">
              <a:spLocks noChangeArrowheads="1"/>
            </p:cNvSpPr>
            <p:nvPr/>
          </p:nvSpPr>
          <p:spPr bwMode="auto">
            <a:xfrm>
              <a:off x="2339330" y="2756090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6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Additional Information</a:t>
              </a:r>
            </a:p>
          </p:txBody>
        </p:sp>
        <p:sp>
          <p:nvSpPr>
            <p:cNvPr id="22" name="TextBox 13"/>
            <p:cNvSpPr txBox="1">
              <a:spLocks noChangeArrowheads="1"/>
            </p:cNvSpPr>
            <p:nvPr/>
          </p:nvSpPr>
          <p:spPr bwMode="auto">
            <a:xfrm>
              <a:off x="1637123" y="2674585"/>
              <a:ext cx="559769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02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1052736" y="3728864"/>
            <a:ext cx="3663104" cy="864096"/>
            <a:chOff x="1628976" y="3513229"/>
            <a:chExt cx="3663104" cy="864096"/>
          </a:xfrm>
        </p:grpSpPr>
        <p:sp>
          <p:nvSpPr>
            <p:cNvPr id="24" name="타원 23"/>
            <p:cNvSpPr/>
            <p:nvPr/>
          </p:nvSpPr>
          <p:spPr>
            <a:xfrm rot="18621680">
              <a:off x="1484960" y="3657245"/>
              <a:ext cx="864096" cy="576064"/>
            </a:xfrm>
            <a:prstGeom prst="ellipse">
              <a:avLst/>
            </a:prstGeom>
            <a:solidFill>
              <a:srgbClr val="0066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Text Box 5"/>
            <p:cNvSpPr txBox="1">
              <a:spLocks noChangeArrowheads="1"/>
            </p:cNvSpPr>
            <p:nvPr/>
          </p:nvSpPr>
          <p:spPr bwMode="auto">
            <a:xfrm>
              <a:off x="2339330" y="3680632"/>
              <a:ext cx="295275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6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Work experience</a:t>
              </a:r>
            </a:p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6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(employment)</a:t>
              </a:r>
            </a:p>
          </p:txBody>
        </p:sp>
        <p:sp>
          <p:nvSpPr>
            <p:cNvPr id="26" name="TextBox 13"/>
            <p:cNvSpPr txBox="1">
              <a:spLocks noChangeArrowheads="1"/>
            </p:cNvSpPr>
            <p:nvPr/>
          </p:nvSpPr>
          <p:spPr bwMode="auto">
            <a:xfrm>
              <a:off x="1637123" y="3706749"/>
              <a:ext cx="559769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03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4365104" y="8863498"/>
            <a:ext cx="2191891" cy="55399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</a:pPr>
            <a:r>
              <a:rPr lang="en-US" altLang="ko-KR" sz="30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Resume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AutoShape 4"/>
          <p:cNvSpPr>
            <a:spLocks noChangeArrowheads="1"/>
          </p:cNvSpPr>
          <p:nvPr/>
        </p:nvSpPr>
        <p:spPr bwMode="auto">
          <a:xfrm>
            <a:off x="3140967" y="6469641"/>
            <a:ext cx="3449253" cy="81519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/>
          </a:p>
        </p:txBody>
      </p:sp>
      <p:sp>
        <p:nvSpPr>
          <p:cNvPr id="89" name="AutoShape 4"/>
          <p:cNvSpPr>
            <a:spLocks noChangeArrowheads="1"/>
          </p:cNvSpPr>
          <p:nvPr/>
        </p:nvSpPr>
        <p:spPr bwMode="auto">
          <a:xfrm>
            <a:off x="3140967" y="7434495"/>
            <a:ext cx="3449253" cy="81519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Personal Data </a:t>
            </a:r>
            <a:endParaRPr lang="ko-KR" altLang="en-US" dirty="0"/>
          </a:p>
        </p:txBody>
      </p:sp>
      <p:grpSp>
        <p:nvGrpSpPr>
          <p:cNvPr id="40" name="그룹 39"/>
          <p:cNvGrpSpPr/>
          <p:nvPr/>
        </p:nvGrpSpPr>
        <p:grpSpPr>
          <a:xfrm>
            <a:off x="1526400" y="2529003"/>
            <a:ext cx="5358984" cy="3465669"/>
            <a:chOff x="1526400" y="2529003"/>
            <a:chExt cx="5358984" cy="3465669"/>
          </a:xfrm>
        </p:grpSpPr>
        <p:sp>
          <p:nvSpPr>
            <p:cNvPr id="59" name="직사각형 58"/>
            <p:cNvSpPr/>
            <p:nvPr/>
          </p:nvSpPr>
          <p:spPr>
            <a:xfrm>
              <a:off x="4653135" y="2529003"/>
              <a:ext cx="1944217" cy="57770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4653135" y="3202987"/>
              <a:ext cx="1944217" cy="57770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2265535" y="3973255"/>
              <a:ext cx="4331818" cy="57770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2265535" y="4647239"/>
              <a:ext cx="4331818" cy="57770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4653135" y="5416971"/>
              <a:ext cx="1944217" cy="57770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모서리가 둥근 직사각형 52"/>
            <p:cNvSpPr/>
            <p:nvPr/>
          </p:nvSpPr>
          <p:spPr>
            <a:xfrm>
              <a:off x="3987761" y="2623750"/>
              <a:ext cx="571618" cy="388207"/>
            </a:xfrm>
            <a:prstGeom prst="roundRect">
              <a:avLst>
                <a:gd name="adj" fmla="val 50000"/>
              </a:avLst>
            </a:prstGeom>
            <a:solidFill>
              <a:srgbClr val="BECC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20000"/>
                </a:spcBef>
              </a:pPr>
              <a:endParaRPr lang="ko-KR" altLang="en-US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4" name="모서리가 둥근 직사각형 53"/>
            <p:cNvSpPr/>
            <p:nvPr/>
          </p:nvSpPr>
          <p:spPr>
            <a:xfrm>
              <a:off x="3309738" y="3297734"/>
              <a:ext cx="1249641" cy="388207"/>
            </a:xfrm>
            <a:prstGeom prst="roundRect">
              <a:avLst>
                <a:gd name="adj" fmla="val 50000"/>
              </a:avLst>
            </a:prstGeom>
            <a:solidFill>
              <a:srgbClr val="0066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ct val="20000"/>
                </a:spcBef>
              </a:pPr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55" name="모서리가 둥근 직사각형 54"/>
            <p:cNvSpPr/>
            <p:nvPr/>
          </p:nvSpPr>
          <p:spPr>
            <a:xfrm>
              <a:off x="3926062" y="5511718"/>
              <a:ext cx="633318" cy="388207"/>
            </a:xfrm>
            <a:prstGeom prst="roundRect">
              <a:avLst>
                <a:gd name="adj" fmla="val 50000"/>
              </a:avLst>
            </a:prstGeom>
            <a:solidFill>
              <a:srgbClr val="31B2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ct val="20000"/>
                </a:spcBef>
              </a:pPr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56" name="모서리가 둥근 직사각형 55"/>
            <p:cNvSpPr/>
            <p:nvPr/>
          </p:nvSpPr>
          <p:spPr>
            <a:xfrm>
              <a:off x="1526400" y="2623750"/>
              <a:ext cx="695017" cy="388207"/>
            </a:xfrm>
            <a:prstGeom prst="roundRect">
              <a:avLst>
                <a:gd name="adj" fmla="val 50000"/>
              </a:avLst>
            </a:prstGeom>
            <a:solidFill>
              <a:srgbClr val="31B2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57" name="모서리가 둥근 직사각형 56"/>
            <p:cNvSpPr/>
            <p:nvPr/>
          </p:nvSpPr>
          <p:spPr>
            <a:xfrm>
              <a:off x="1526400" y="4096225"/>
              <a:ext cx="695017" cy="388207"/>
            </a:xfrm>
            <a:prstGeom prst="roundRect">
              <a:avLst>
                <a:gd name="adj" fmla="val 50000"/>
              </a:avLst>
            </a:prstGeom>
            <a:solidFill>
              <a:srgbClr val="BECC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20000"/>
                </a:spcBef>
              </a:pPr>
              <a:endParaRPr lang="ko-KR" altLang="en-US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8" name="모서리가 둥근 직사각형 57"/>
            <p:cNvSpPr/>
            <p:nvPr/>
          </p:nvSpPr>
          <p:spPr>
            <a:xfrm>
              <a:off x="1526400" y="5473205"/>
              <a:ext cx="695017" cy="465233"/>
            </a:xfrm>
            <a:prstGeom prst="roundRect">
              <a:avLst>
                <a:gd name="adj" fmla="val 50000"/>
              </a:avLst>
            </a:prstGeom>
            <a:solidFill>
              <a:srgbClr val="0066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60" name="Text Box 22"/>
            <p:cNvSpPr txBox="1">
              <a:spLocks noChangeArrowheads="1"/>
            </p:cNvSpPr>
            <p:nvPr/>
          </p:nvSpPr>
          <p:spPr bwMode="auto">
            <a:xfrm>
              <a:off x="4775164" y="2693027"/>
              <a:ext cx="211022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anchor="ctr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 years-old</a:t>
              </a:r>
            </a:p>
          </p:txBody>
        </p:sp>
        <p:sp>
          <p:nvSpPr>
            <p:cNvPr id="61" name="Text Box 28"/>
            <p:cNvSpPr txBox="1">
              <a:spLocks noChangeArrowheads="1"/>
            </p:cNvSpPr>
            <p:nvPr/>
          </p:nvSpPr>
          <p:spPr bwMode="auto">
            <a:xfrm>
              <a:off x="4062187" y="2694742"/>
              <a:ext cx="425116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Age</a:t>
              </a:r>
            </a:p>
          </p:txBody>
        </p:sp>
        <p:sp>
          <p:nvSpPr>
            <p:cNvPr id="63" name="Text Box 23"/>
            <p:cNvSpPr txBox="1">
              <a:spLocks noChangeArrowheads="1"/>
            </p:cNvSpPr>
            <p:nvPr/>
          </p:nvSpPr>
          <p:spPr bwMode="auto">
            <a:xfrm>
              <a:off x="4769595" y="3389681"/>
              <a:ext cx="188965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anchor="ctr">
              <a:sp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0000-00-00</a:t>
              </a:r>
            </a:p>
          </p:txBody>
        </p:sp>
        <p:sp>
          <p:nvSpPr>
            <p:cNvPr id="64" name="Text Box 29"/>
            <p:cNvSpPr txBox="1">
              <a:spLocks noChangeArrowheads="1"/>
            </p:cNvSpPr>
            <p:nvPr/>
          </p:nvSpPr>
          <p:spPr bwMode="auto">
            <a:xfrm>
              <a:off x="3441057" y="3356852"/>
              <a:ext cx="965329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date of birth</a:t>
              </a:r>
            </a:p>
          </p:txBody>
        </p:sp>
        <p:sp>
          <p:nvSpPr>
            <p:cNvPr id="67" name="Text Box 24"/>
            <p:cNvSpPr txBox="1">
              <a:spLocks noChangeArrowheads="1"/>
            </p:cNvSpPr>
            <p:nvPr/>
          </p:nvSpPr>
          <p:spPr bwMode="auto">
            <a:xfrm>
              <a:off x="2571590" y="4138995"/>
              <a:ext cx="281519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000-000,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Apt. 0000-00, 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/dong, </a:t>
              </a:r>
            </a:p>
          </p:txBody>
        </p:sp>
        <p:sp>
          <p:nvSpPr>
            <p:cNvPr id="68" name="Text Box 27"/>
            <p:cNvSpPr txBox="1">
              <a:spLocks noChangeArrowheads="1"/>
            </p:cNvSpPr>
            <p:nvPr/>
          </p:nvSpPr>
          <p:spPr bwMode="auto">
            <a:xfrm>
              <a:off x="1539885" y="4151833"/>
              <a:ext cx="67358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Address</a:t>
              </a:r>
            </a:p>
          </p:txBody>
        </p:sp>
        <p:sp>
          <p:nvSpPr>
            <p:cNvPr id="69" name="Text Box 31"/>
            <p:cNvSpPr txBox="1">
              <a:spLocks noChangeArrowheads="1"/>
            </p:cNvSpPr>
            <p:nvPr/>
          </p:nvSpPr>
          <p:spPr bwMode="auto">
            <a:xfrm>
              <a:off x="2571590" y="4812979"/>
              <a:ext cx="183896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oooo/gu, Seoul/city, Korea</a:t>
              </a:r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2265534" y="5416971"/>
              <a:ext cx="1530278" cy="57770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Text Box 32"/>
            <p:cNvSpPr txBox="1">
              <a:spLocks noChangeArrowheads="1"/>
            </p:cNvSpPr>
            <p:nvPr/>
          </p:nvSpPr>
          <p:spPr bwMode="auto">
            <a:xfrm>
              <a:off x="1556716" y="5505766"/>
              <a:ext cx="63992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Cellular</a:t>
              </a:r>
            </a:p>
            <a:p>
              <a:pPr algn="ct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Phone</a:t>
              </a:r>
            </a:p>
          </p:txBody>
        </p:sp>
        <p:sp>
          <p:nvSpPr>
            <p:cNvPr id="72" name="Text Box 34"/>
            <p:cNvSpPr txBox="1">
              <a:spLocks noChangeArrowheads="1"/>
            </p:cNvSpPr>
            <p:nvPr/>
          </p:nvSpPr>
          <p:spPr bwMode="auto">
            <a:xfrm>
              <a:off x="2571590" y="5582711"/>
              <a:ext cx="110158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000-0000-0000</a:t>
              </a:r>
            </a:p>
          </p:txBody>
        </p:sp>
        <p:sp>
          <p:nvSpPr>
            <p:cNvPr id="74" name="Text Box 33"/>
            <p:cNvSpPr txBox="1">
              <a:spLocks noChangeArrowheads="1"/>
            </p:cNvSpPr>
            <p:nvPr/>
          </p:nvSpPr>
          <p:spPr bwMode="auto">
            <a:xfrm>
              <a:off x="3965352" y="5582711"/>
              <a:ext cx="56457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E-mail</a:t>
              </a:r>
            </a:p>
          </p:txBody>
        </p:sp>
        <p:sp>
          <p:nvSpPr>
            <p:cNvPr id="75" name="Text Box 35"/>
            <p:cNvSpPr txBox="1">
              <a:spLocks noChangeArrowheads="1"/>
            </p:cNvSpPr>
            <p:nvPr/>
          </p:nvSpPr>
          <p:spPr bwMode="auto">
            <a:xfrm>
              <a:off x="4746616" y="5582711"/>
              <a:ext cx="150714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oooooo</a:t>
              </a:r>
              <a:r>
                <a:rPr lang="en-US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@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hanmail.net</a:t>
              </a:r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2265534" y="2529003"/>
              <a:ext cx="1560893" cy="57770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Text Box 25"/>
            <p:cNvSpPr txBox="1">
              <a:spLocks noChangeArrowheads="1"/>
            </p:cNvSpPr>
            <p:nvPr/>
          </p:nvSpPr>
          <p:spPr bwMode="auto">
            <a:xfrm>
              <a:off x="1604004" y="2694742"/>
              <a:ext cx="54534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Name</a:t>
              </a:r>
            </a:p>
          </p:txBody>
        </p:sp>
        <p:sp>
          <p:nvSpPr>
            <p:cNvPr id="78" name="Text Box 47"/>
            <p:cNvSpPr txBox="1">
              <a:spLocks noChangeArrowheads="1"/>
            </p:cNvSpPr>
            <p:nvPr/>
          </p:nvSpPr>
          <p:spPr bwMode="auto">
            <a:xfrm>
              <a:off x="2493900" y="2694742"/>
              <a:ext cx="114703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sp>
        <p:nvSpPr>
          <p:cNvPr id="84" name="AutoShape 3"/>
          <p:cNvSpPr>
            <a:spLocks noChangeArrowheads="1"/>
          </p:cNvSpPr>
          <p:nvPr/>
        </p:nvSpPr>
        <p:spPr bwMode="auto">
          <a:xfrm>
            <a:off x="1517014" y="6469641"/>
            <a:ext cx="1479938" cy="815193"/>
          </a:xfrm>
          <a:prstGeom prst="roundRect">
            <a:avLst>
              <a:gd name="adj" fmla="val 50000"/>
            </a:avLst>
          </a:prstGeom>
          <a:solidFill>
            <a:srgbClr val="BECC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20000"/>
              </a:spcBef>
            </a:pPr>
            <a:r>
              <a:rPr lang="en-US" altLang="ko-KR" sz="1000" b="1" dirty="0">
                <a:solidFill>
                  <a:schemeClr val="bg1"/>
                </a:solidFill>
                <a:latin typeface="+mn-ea"/>
              </a:rPr>
              <a:t>0000. March ~ . 0000. February</a:t>
            </a:r>
          </a:p>
        </p:txBody>
      </p:sp>
      <p:sp>
        <p:nvSpPr>
          <p:cNvPr id="86" name="직사각형 85"/>
          <p:cNvSpPr/>
          <p:nvPr/>
        </p:nvSpPr>
        <p:spPr>
          <a:xfrm>
            <a:off x="3281443" y="6656282"/>
            <a:ext cx="3027878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/>
            <a:r>
              <a:rPr lang="en-US" altLang="ko-KR" sz="1000" b="1">
                <a:solidFill>
                  <a:prstClr val="black">
                    <a:lumMod val="65000"/>
                    <a:lumOff val="35000"/>
                  </a:prstClr>
                </a:solidFill>
              </a:rPr>
              <a:t>Seoul university</a:t>
            </a:r>
          </a:p>
          <a:p>
            <a:pPr lvl="0"/>
            <a:r>
              <a:rPr lang="en-US" altLang="ko-KR" sz="1000" b="1">
                <a:solidFill>
                  <a:prstClr val="black">
                    <a:lumMod val="65000"/>
                    <a:lumOff val="35000"/>
                  </a:prstClr>
                </a:solidFill>
              </a:rPr>
              <a:t>degree received : Bachelor of Agriculture</a:t>
            </a:r>
          </a:p>
        </p:txBody>
      </p:sp>
      <p:sp>
        <p:nvSpPr>
          <p:cNvPr id="88" name="AutoShape 3"/>
          <p:cNvSpPr>
            <a:spLocks noChangeArrowheads="1"/>
          </p:cNvSpPr>
          <p:nvPr/>
        </p:nvSpPr>
        <p:spPr bwMode="auto">
          <a:xfrm>
            <a:off x="1517014" y="7434495"/>
            <a:ext cx="1479938" cy="815193"/>
          </a:xfrm>
          <a:prstGeom prst="roundRect">
            <a:avLst>
              <a:gd name="adj" fmla="val 50000"/>
            </a:avLst>
          </a:prstGeom>
          <a:solidFill>
            <a:srgbClr val="BECC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20000"/>
              </a:spcBef>
            </a:pPr>
            <a:r>
              <a:rPr lang="en-US" altLang="ko-KR" sz="1000" b="1" dirty="0">
                <a:solidFill>
                  <a:schemeClr val="bg1"/>
                </a:solidFill>
                <a:latin typeface="+mn-ea"/>
              </a:rPr>
              <a:t>0000. March ~ . 0000. February</a:t>
            </a:r>
          </a:p>
        </p:txBody>
      </p:sp>
      <p:sp>
        <p:nvSpPr>
          <p:cNvPr id="90" name="직사각형 89"/>
          <p:cNvSpPr/>
          <p:nvPr/>
        </p:nvSpPr>
        <p:spPr>
          <a:xfrm>
            <a:off x="3281443" y="7621136"/>
            <a:ext cx="3027878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/>
            <a:r>
              <a:rPr lang="en-US" altLang="ko-KR" sz="1000" b="1">
                <a:solidFill>
                  <a:prstClr val="black">
                    <a:lumMod val="65000"/>
                    <a:lumOff val="35000"/>
                  </a:prstClr>
                </a:solidFill>
              </a:rPr>
              <a:t>Seoul university</a:t>
            </a:r>
          </a:p>
          <a:p>
            <a:pPr lvl="0"/>
            <a:r>
              <a:rPr lang="en-US" altLang="ko-KR" sz="1000" b="1">
                <a:solidFill>
                  <a:prstClr val="black">
                    <a:lumMod val="65000"/>
                    <a:lumOff val="35000"/>
                  </a:prstClr>
                </a:solidFill>
              </a:rPr>
              <a:t>degree received : Bachelor of Agriculture</a:t>
            </a:r>
          </a:p>
        </p:txBody>
      </p:sp>
      <p:sp>
        <p:nvSpPr>
          <p:cNvPr id="35" name="모서리가 둥근 직사각형 34"/>
          <p:cNvSpPr/>
          <p:nvPr/>
        </p:nvSpPr>
        <p:spPr>
          <a:xfrm>
            <a:off x="164279" y="2504728"/>
            <a:ext cx="1285884" cy="1666866"/>
          </a:xfrm>
          <a:prstGeom prst="roundRect">
            <a:avLst>
              <a:gd name="adj" fmla="val 0"/>
            </a:avLst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Text Box 8"/>
          <p:cNvSpPr txBox="1">
            <a:spLocks noChangeArrowheads="1"/>
          </p:cNvSpPr>
          <p:nvPr/>
        </p:nvSpPr>
        <p:spPr bwMode="auto">
          <a:xfrm>
            <a:off x="418333" y="3147670"/>
            <a:ext cx="77777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사진입력</a:t>
            </a:r>
          </a:p>
          <a:p>
            <a:pPr algn="ctr"/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4cmX6cm</a:t>
            </a:r>
          </a:p>
        </p:txBody>
      </p:sp>
      <p:sp>
        <p:nvSpPr>
          <p:cNvPr id="37" name="모서리가 둥근 직사각형 36"/>
          <p:cNvSpPr/>
          <p:nvPr/>
        </p:nvSpPr>
        <p:spPr>
          <a:xfrm>
            <a:off x="103671" y="6465168"/>
            <a:ext cx="1285884" cy="1800200"/>
          </a:xfrm>
          <a:prstGeom prst="roundRect">
            <a:avLst>
              <a:gd name="adj" fmla="val 0"/>
            </a:avLst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Rectangle 11"/>
          <p:cNvSpPr>
            <a:spLocks noChangeArrowheads="1"/>
          </p:cNvSpPr>
          <p:nvPr/>
        </p:nvSpPr>
        <p:spPr bwMode="auto">
          <a:xfrm>
            <a:off x="260648" y="7185248"/>
            <a:ext cx="9364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Educational </a:t>
            </a:r>
          </a:p>
          <a:p>
            <a:pPr algn="ctr"/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history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Additional Information</a:t>
            </a:r>
            <a:endParaRPr lang="ko-KR" altLang="en-US" dirty="0"/>
          </a:p>
        </p:txBody>
      </p:sp>
      <p:grpSp>
        <p:nvGrpSpPr>
          <p:cNvPr id="15" name="그룹 14"/>
          <p:cNvGrpSpPr/>
          <p:nvPr/>
        </p:nvGrpSpPr>
        <p:grpSpPr>
          <a:xfrm>
            <a:off x="409027" y="2936776"/>
            <a:ext cx="2836495" cy="4536503"/>
            <a:chOff x="409027" y="2936776"/>
            <a:chExt cx="2836495" cy="4536503"/>
          </a:xfrm>
        </p:grpSpPr>
        <p:grpSp>
          <p:nvGrpSpPr>
            <p:cNvPr id="4" name="그룹 12"/>
            <p:cNvGrpSpPr/>
            <p:nvPr/>
          </p:nvGrpSpPr>
          <p:grpSpPr>
            <a:xfrm>
              <a:off x="409027" y="3560464"/>
              <a:ext cx="2836495" cy="3912815"/>
              <a:chOff x="971600" y="2520211"/>
              <a:chExt cx="3096344" cy="4603157"/>
            </a:xfrm>
          </p:grpSpPr>
          <p:sp>
            <p:nvSpPr>
              <p:cNvPr id="7" name="직사각형 6"/>
              <p:cNvSpPr/>
              <p:nvPr/>
            </p:nvSpPr>
            <p:spPr>
              <a:xfrm>
                <a:off x="971600" y="2520211"/>
                <a:ext cx="3096344" cy="460315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  <a:spcBef>
                    <a:spcPct val="20000"/>
                  </a:spcBef>
                  <a:defRPr/>
                </a:pPr>
                <a:endParaRPr lang="ko-KR" altLang="en-US" dirty="0"/>
              </a:p>
            </p:txBody>
          </p:sp>
          <p:sp>
            <p:nvSpPr>
              <p:cNvPr id="8" name="Text Box 23"/>
              <p:cNvSpPr txBox="1">
                <a:spLocks noChangeArrowheads="1"/>
              </p:cNvSpPr>
              <p:nvPr/>
            </p:nvSpPr>
            <p:spPr bwMode="auto">
              <a:xfrm>
                <a:off x="1043608" y="2704337"/>
                <a:ext cx="2952328" cy="42349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noAutofit/>
              </a:bodyPr>
              <a:lstStyle/>
              <a:p>
                <a:r>
                  <a:rPr lang="en-US" altLang="ko-KR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 fill in the box</a:t>
                </a:r>
              </a:p>
            </p:txBody>
          </p:sp>
        </p:grpSp>
        <p:sp>
          <p:nvSpPr>
            <p:cNvPr id="5" name="모서리가 둥근 직사각형 4"/>
            <p:cNvSpPr/>
            <p:nvPr/>
          </p:nvSpPr>
          <p:spPr>
            <a:xfrm>
              <a:off x="409027" y="2936776"/>
              <a:ext cx="2836495" cy="504056"/>
            </a:xfrm>
            <a:prstGeom prst="roundRect">
              <a:avLst>
                <a:gd name="adj" fmla="val 50000"/>
              </a:avLst>
            </a:prstGeom>
            <a:solidFill>
              <a:srgbClr val="31B2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  <a:defRPr/>
              </a:pPr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6" name="Text Box 47"/>
            <p:cNvSpPr txBox="1">
              <a:spLocks noChangeArrowheads="1"/>
            </p:cNvSpPr>
            <p:nvPr/>
          </p:nvSpPr>
          <p:spPr bwMode="auto">
            <a:xfrm>
              <a:off x="462835" y="3054787"/>
              <a:ext cx="272887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lvl="0" algn="ctr">
                <a:spcBef>
                  <a:spcPct val="50000"/>
                </a:spcBef>
              </a:pPr>
              <a:r>
                <a:rPr lang="en-US" altLang="ko-KR" sz="1000" b="1">
                  <a:solidFill>
                    <a:prstClr val="white"/>
                  </a:solidFill>
                </a:rPr>
                <a:t>Objective</a:t>
              </a:r>
              <a:endParaRPr lang="en-US" altLang="ko-KR" sz="100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3577379" y="2936776"/>
            <a:ext cx="2836495" cy="4536503"/>
            <a:chOff x="3577379" y="2936776"/>
            <a:chExt cx="2836495" cy="4536503"/>
          </a:xfrm>
        </p:grpSpPr>
        <p:grpSp>
          <p:nvGrpSpPr>
            <p:cNvPr id="10" name="그룹 12"/>
            <p:cNvGrpSpPr/>
            <p:nvPr/>
          </p:nvGrpSpPr>
          <p:grpSpPr>
            <a:xfrm>
              <a:off x="3577379" y="3560464"/>
              <a:ext cx="2836495" cy="3912815"/>
              <a:chOff x="971600" y="2520211"/>
              <a:chExt cx="3096344" cy="4603157"/>
            </a:xfrm>
          </p:grpSpPr>
          <p:sp>
            <p:nvSpPr>
              <p:cNvPr id="13" name="직사각형 12"/>
              <p:cNvSpPr/>
              <p:nvPr/>
            </p:nvSpPr>
            <p:spPr>
              <a:xfrm>
                <a:off x="971600" y="2520211"/>
                <a:ext cx="3096344" cy="460315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  <a:spcBef>
                    <a:spcPct val="20000"/>
                  </a:spcBef>
                  <a:defRPr/>
                </a:pPr>
                <a:endParaRPr lang="ko-KR" altLang="en-US" dirty="0"/>
              </a:p>
            </p:txBody>
          </p:sp>
          <p:sp>
            <p:nvSpPr>
              <p:cNvPr id="14" name="Text Box 23"/>
              <p:cNvSpPr txBox="1">
                <a:spLocks noChangeArrowheads="1"/>
              </p:cNvSpPr>
              <p:nvPr/>
            </p:nvSpPr>
            <p:spPr bwMode="auto">
              <a:xfrm>
                <a:off x="1043608" y="2704337"/>
                <a:ext cx="2952328" cy="42349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noAutofit/>
              </a:bodyPr>
              <a:lstStyle/>
              <a:p>
                <a:r>
                  <a:rPr lang="en-US" altLang="ko-KR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 fill in the box</a:t>
                </a:r>
              </a:p>
            </p:txBody>
          </p:sp>
        </p:grpSp>
        <p:sp>
          <p:nvSpPr>
            <p:cNvPr id="11" name="모서리가 둥근 직사각형 10"/>
            <p:cNvSpPr/>
            <p:nvPr/>
          </p:nvSpPr>
          <p:spPr>
            <a:xfrm>
              <a:off x="3577379" y="2936776"/>
              <a:ext cx="2836495" cy="504056"/>
            </a:xfrm>
            <a:prstGeom prst="roundRect">
              <a:avLst>
                <a:gd name="adj" fmla="val 50000"/>
              </a:avLst>
            </a:prstGeom>
            <a:solidFill>
              <a:srgbClr val="BECC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  <a:defRPr/>
              </a:pPr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2" name="Text Box 47"/>
            <p:cNvSpPr txBox="1">
              <a:spLocks noChangeArrowheads="1"/>
            </p:cNvSpPr>
            <p:nvPr/>
          </p:nvSpPr>
          <p:spPr bwMode="auto">
            <a:xfrm>
              <a:off x="3631187" y="3054787"/>
              <a:ext cx="272887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lvl="0" algn="ctr">
                <a:spcBef>
                  <a:spcPct val="50000"/>
                </a:spcBef>
              </a:pPr>
              <a:r>
                <a:rPr lang="ko-KR" altLang="ko-KR" sz="1000" b="1">
                  <a:solidFill>
                    <a:prstClr val="white"/>
                  </a:solidFill>
                </a:rPr>
                <a:t>Additional</a:t>
              </a:r>
              <a:r>
                <a:rPr lang="en-US" altLang="ko-KR" sz="1000" b="1">
                  <a:solidFill>
                    <a:prstClr val="white"/>
                  </a:solidFill>
                </a:rPr>
                <a:t> </a:t>
              </a:r>
              <a:r>
                <a:rPr lang="ko-KR" altLang="ko-KR" sz="1000" b="1">
                  <a:solidFill>
                    <a:prstClr val="white"/>
                  </a:solidFill>
                </a:rPr>
                <a:t>Information</a:t>
              </a:r>
              <a:endParaRPr lang="en-US" altLang="ko-KR" sz="1000" b="1" dirty="0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Work experience(employment)</a:t>
            </a:r>
            <a:endParaRPr lang="ko-KR" altLang="en-US" dirty="0"/>
          </a:p>
        </p:txBody>
      </p:sp>
      <p:grpSp>
        <p:nvGrpSpPr>
          <p:cNvPr id="24" name="그룹 23"/>
          <p:cNvGrpSpPr/>
          <p:nvPr/>
        </p:nvGrpSpPr>
        <p:grpSpPr>
          <a:xfrm>
            <a:off x="369039" y="2432720"/>
            <a:ext cx="6120680" cy="1872208"/>
            <a:chOff x="404664" y="2432720"/>
            <a:chExt cx="6120680" cy="1872208"/>
          </a:xfrm>
        </p:grpSpPr>
        <p:grpSp>
          <p:nvGrpSpPr>
            <p:cNvPr id="4" name="그룹 12"/>
            <p:cNvGrpSpPr/>
            <p:nvPr/>
          </p:nvGrpSpPr>
          <p:grpSpPr>
            <a:xfrm>
              <a:off x="1169368" y="2819930"/>
              <a:ext cx="5355976" cy="1484998"/>
              <a:chOff x="2555776" y="2064268"/>
              <a:chExt cx="5688632" cy="1376575"/>
            </a:xfrm>
          </p:grpSpPr>
          <p:sp>
            <p:nvSpPr>
              <p:cNvPr id="7" name="직사각형 6"/>
              <p:cNvSpPr/>
              <p:nvPr/>
            </p:nvSpPr>
            <p:spPr>
              <a:xfrm>
                <a:off x="2555776" y="2064268"/>
                <a:ext cx="5688632" cy="13765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  <a:spcBef>
                    <a:spcPct val="20000"/>
                  </a:spcBef>
                  <a:defRPr/>
                </a:pPr>
                <a:endParaRPr lang="ko-KR" altLang="en-US" dirty="0"/>
              </a:p>
            </p:txBody>
          </p:sp>
          <p:sp>
            <p:nvSpPr>
              <p:cNvPr id="8" name="Text Box 23"/>
              <p:cNvSpPr txBox="1">
                <a:spLocks noChangeArrowheads="1"/>
              </p:cNvSpPr>
              <p:nvPr/>
            </p:nvSpPr>
            <p:spPr bwMode="auto">
              <a:xfrm>
                <a:off x="2699792" y="2276872"/>
                <a:ext cx="5400600" cy="9798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noAutofit/>
              </a:bodyPr>
              <a:lstStyle/>
              <a:p>
                <a:r>
                  <a:rPr lang="en-US" altLang="ko-KR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 fill in the box</a:t>
                </a:r>
              </a:p>
            </p:txBody>
          </p:sp>
        </p:grpSp>
        <p:sp>
          <p:nvSpPr>
            <p:cNvPr id="5" name="모서리가 둥근 직사각형 4"/>
            <p:cNvSpPr/>
            <p:nvPr/>
          </p:nvSpPr>
          <p:spPr>
            <a:xfrm>
              <a:off x="404664" y="2432720"/>
              <a:ext cx="3096344" cy="504056"/>
            </a:xfrm>
            <a:prstGeom prst="roundRect">
              <a:avLst>
                <a:gd name="adj" fmla="val 50000"/>
              </a:avLst>
            </a:prstGeom>
            <a:solidFill>
              <a:srgbClr val="31B2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  <a:defRPr/>
              </a:pPr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6" name="Text Box 47"/>
            <p:cNvSpPr txBox="1">
              <a:spLocks noChangeArrowheads="1"/>
            </p:cNvSpPr>
            <p:nvPr/>
          </p:nvSpPr>
          <p:spPr bwMode="auto">
            <a:xfrm>
              <a:off x="520105" y="2483708"/>
              <a:ext cx="297886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 Co., Ltd </a:t>
              </a:r>
            </a:p>
            <a:p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network team  0000.december ~ 0000.june</a:t>
              </a: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369039" y="4520952"/>
            <a:ext cx="6120680" cy="1872208"/>
            <a:chOff x="404664" y="4520952"/>
            <a:chExt cx="6120680" cy="1872208"/>
          </a:xfrm>
        </p:grpSpPr>
        <p:grpSp>
          <p:nvGrpSpPr>
            <p:cNvPr id="10" name="그룹 12"/>
            <p:cNvGrpSpPr/>
            <p:nvPr/>
          </p:nvGrpSpPr>
          <p:grpSpPr>
            <a:xfrm>
              <a:off x="1169368" y="4908162"/>
              <a:ext cx="5355976" cy="1484998"/>
              <a:chOff x="2555776" y="2064268"/>
              <a:chExt cx="5688632" cy="1376575"/>
            </a:xfrm>
          </p:grpSpPr>
          <p:sp>
            <p:nvSpPr>
              <p:cNvPr id="13" name="직사각형 12"/>
              <p:cNvSpPr/>
              <p:nvPr/>
            </p:nvSpPr>
            <p:spPr>
              <a:xfrm>
                <a:off x="2555776" y="2064268"/>
                <a:ext cx="5688632" cy="13765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  <a:spcBef>
                    <a:spcPct val="20000"/>
                  </a:spcBef>
                  <a:defRPr/>
                </a:pPr>
                <a:endParaRPr lang="ko-KR" altLang="en-US" dirty="0"/>
              </a:p>
            </p:txBody>
          </p:sp>
          <p:sp>
            <p:nvSpPr>
              <p:cNvPr id="14" name="Text Box 23"/>
              <p:cNvSpPr txBox="1">
                <a:spLocks noChangeArrowheads="1"/>
              </p:cNvSpPr>
              <p:nvPr/>
            </p:nvSpPr>
            <p:spPr bwMode="auto">
              <a:xfrm>
                <a:off x="2699792" y="2276872"/>
                <a:ext cx="5400600" cy="9798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noAutofit/>
              </a:bodyPr>
              <a:lstStyle/>
              <a:p>
                <a:r>
                  <a:rPr lang="en-US" altLang="ko-KR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 fill in the box</a:t>
                </a:r>
              </a:p>
            </p:txBody>
          </p:sp>
        </p:grpSp>
        <p:sp>
          <p:nvSpPr>
            <p:cNvPr id="11" name="모서리가 둥근 직사각형 10"/>
            <p:cNvSpPr/>
            <p:nvPr/>
          </p:nvSpPr>
          <p:spPr>
            <a:xfrm>
              <a:off x="404664" y="4520952"/>
              <a:ext cx="3096344" cy="504056"/>
            </a:xfrm>
            <a:prstGeom prst="roundRect">
              <a:avLst>
                <a:gd name="adj" fmla="val 50000"/>
              </a:avLst>
            </a:prstGeom>
            <a:solidFill>
              <a:srgbClr val="BECC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80000"/>
                </a:lnSpc>
                <a:spcBef>
                  <a:spcPct val="20000"/>
                </a:spcBef>
                <a:defRPr/>
              </a:pPr>
              <a:endParaRPr lang="ko-KR" altLang="en-US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2" name="Text Box 47"/>
            <p:cNvSpPr txBox="1">
              <a:spLocks noChangeArrowheads="1"/>
            </p:cNvSpPr>
            <p:nvPr/>
          </p:nvSpPr>
          <p:spPr bwMode="auto">
            <a:xfrm>
              <a:off x="520105" y="4571940"/>
              <a:ext cx="297886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 Co., Ltd </a:t>
              </a:r>
            </a:p>
            <a:p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network team  0000.december ~ 0000.june</a:t>
              </a: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369039" y="6609184"/>
            <a:ext cx="6120680" cy="1872208"/>
            <a:chOff x="404664" y="6609184"/>
            <a:chExt cx="6120680" cy="1872208"/>
          </a:xfrm>
        </p:grpSpPr>
        <p:grpSp>
          <p:nvGrpSpPr>
            <p:cNvPr id="16" name="그룹 12"/>
            <p:cNvGrpSpPr/>
            <p:nvPr/>
          </p:nvGrpSpPr>
          <p:grpSpPr>
            <a:xfrm>
              <a:off x="1169368" y="6996394"/>
              <a:ext cx="5355976" cy="1484998"/>
              <a:chOff x="2555776" y="2064268"/>
              <a:chExt cx="5688632" cy="1376575"/>
            </a:xfrm>
          </p:grpSpPr>
          <p:sp>
            <p:nvSpPr>
              <p:cNvPr id="19" name="직사각형 18"/>
              <p:cNvSpPr/>
              <p:nvPr/>
            </p:nvSpPr>
            <p:spPr>
              <a:xfrm>
                <a:off x="2555776" y="2064268"/>
                <a:ext cx="5688632" cy="13765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  <a:spcBef>
                    <a:spcPct val="20000"/>
                  </a:spcBef>
                  <a:defRPr/>
                </a:pPr>
                <a:endParaRPr lang="ko-KR" altLang="en-US" dirty="0"/>
              </a:p>
            </p:txBody>
          </p:sp>
          <p:sp>
            <p:nvSpPr>
              <p:cNvPr id="20" name="Text Box 23"/>
              <p:cNvSpPr txBox="1">
                <a:spLocks noChangeArrowheads="1"/>
              </p:cNvSpPr>
              <p:nvPr/>
            </p:nvSpPr>
            <p:spPr bwMode="auto">
              <a:xfrm>
                <a:off x="2699792" y="2276872"/>
                <a:ext cx="5400600" cy="9798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noAutofit/>
              </a:bodyPr>
              <a:lstStyle/>
              <a:p>
                <a:r>
                  <a:rPr lang="en-US" altLang="ko-KR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 fill in the box</a:t>
                </a:r>
              </a:p>
            </p:txBody>
          </p:sp>
        </p:grpSp>
        <p:sp>
          <p:nvSpPr>
            <p:cNvPr id="17" name="모서리가 둥근 직사각형 16"/>
            <p:cNvSpPr/>
            <p:nvPr/>
          </p:nvSpPr>
          <p:spPr>
            <a:xfrm>
              <a:off x="404664" y="6609184"/>
              <a:ext cx="3096344" cy="504056"/>
            </a:xfrm>
            <a:prstGeom prst="roundRect">
              <a:avLst>
                <a:gd name="adj" fmla="val 50000"/>
              </a:avLst>
            </a:prstGeom>
            <a:solidFill>
              <a:srgbClr val="0066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  <a:defRPr/>
              </a:pPr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8" name="Text Box 47"/>
            <p:cNvSpPr txBox="1">
              <a:spLocks noChangeArrowheads="1"/>
            </p:cNvSpPr>
            <p:nvPr/>
          </p:nvSpPr>
          <p:spPr bwMode="auto">
            <a:xfrm>
              <a:off x="520105" y="6660172"/>
              <a:ext cx="297886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 Co., Ltd </a:t>
              </a:r>
            </a:p>
            <a:p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network team  0000.december ~ 0000.june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1052735" y="1712105"/>
            <a:ext cx="3663105" cy="864096"/>
            <a:chOff x="1628975" y="1496470"/>
            <a:chExt cx="3663105" cy="864096"/>
          </a:xfrm>
        </p:grpSpPr>
        <p:sp>
          <p:nvSpPr>
            <p:cNvPr id="18" name="타원 17"/>
            <p:cNvSpPr/>
            <p:nvPr/>
          </p:nvSpPr>
          <p:spPr>
            <a:xfrm rot="18621680">
              <a:off x="1484959" y="1640486"/>
              <a:ext cx="864096" cy="576064"/>
            </a:xfrm>
            <a:prstGeom prst="ellipse">
              <a:avLst/>
            </a:prstGeom>
            <a:solidFill>
              <a:srgbClr val="31B2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19" name="Text Box 5"/>
            <p:cNvSpPr txBox="1">
              <a:spLocks noChangeArrowheads="1"/>
            </p:cNvSpPr>
            <p:nvPr/>
          </p:nvSpPr>
          <p:spPr bwMode="auto">
            <a:xfrm>
              <a:off x="2339330" y="1771496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6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Vision</a:t>
              </a:r>
            </a:p>
          </p:txBody>
        </p:sp>
        <p:sp>
          <p:nvSpPr>
            <p:cNvPr id="20" name="TextBox 13"/>
            <p:cNvSpPr txBox="1">
              <a:spLocks noChangeArrowheads="1"/>
            </p:cNvSpPr>
            <p:nvPr/>
          </p:nvSpPr>
          <p:spPr bwMode="auto">
            <a:xfrm>
              <a:off x="1637123" y="1689991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01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1052736" y="2696699"/>
            <a:ext cx="3663104" cy="864096"/>
            <a:chOff x="1628976" y="2481064"/>
            <a:chExt cx="3663104" cy="864096"/>
          </a:xfrm>
        </p:grpSpPr>
        <p:sp>
          <p:nvSpPr>
            <p:cNvPr id="23" name="타원 22"/>
            <p:cNvSpPr/>
            <p:nvPr/>
          </p:nvSpPr>
          <p:spPr>
            <a:xfrm rot="18621680">
              <a:off x="1484960" y="2625080"/>
              <a:ext cx="864096" cy="576064"/>
            </a:xfrm>
            <a:prstGeom prst="ellipse">
              <a:avLst/>
            </a:prstGeom>
            <a:solidFill>
              <a:srgbClr val="CC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26" name="Text Box 5"/>
            <p:cNvSpPr txBox="1">
              <a:spLocks noChangeArrowheads="1"/>
            </p:cNvSpPr>
            <p:nvPr/>
          </p:nvSpPr>
          <p:spPr bwMode="auto">
            <a:xfrm>
              <a:off x="2339330" y="2648468"/>
              <a:ext cx="295275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6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Personality And Family</a:t>
              </a:r>
            </a:p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6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precept</a:t>
              </a:r>
            </a:p>
          </p:txBody>
        </p:sp>
        <p:sp>
          <p:nvSpPr>
            <p:cNvPr id="27" name="TextBox 13"/>
            <p:cNvSpPr txBox="1">
              <a:spLocks noChangeArrowheads="1"/>
            </p:cNvSpPr>
            <p:nvPr/>
          </p:nvSpPr>
          <p:spPr bwMode="auto">
            <a:xfrm>
              <a:off x="1637123" y="2674585"/>
              <a:ext cx="559769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02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1052736" y="3728864"/>
            <a:ext cx="3663104" cy="864096"/>
            <a:chOff x="1628976" y="3513229"/>
            <a:chExt cx="3663104" cy="864096"/>
          </a:xfrm>
        </p:grpSpPr>
        <p:sp>
          <p:nvSpPr>
            <p:cNvPr id="35" name="타원 34"/>
            <p:cNvSpPr/>
            <p:nvPr/>
          </p:nvSpPr>
          <p:spPr>
            <a:xfrm rot="18621680">
              <a:off x="1484960" y="3657245"/>
              <a:ext cx="864096" cy="576064"/>
            </a:xfrm>
            <a:prstGeom prst="ellipse">
              <a:avLst/>
            </a:prstGeom>
            <a:solidFill>
              <a:srgbClr val="0066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38" name="Text Box 5"/>
            <p:cNvSpPr txBox="1">
              <a:spLocks noChangeArrowheads="1"/>
            </p:cNvSpPr>
            <p:nvPr/>
          </p:nvSpPr>
          <p:spPr bwMode="auto">
            <a:xfrm>
              <a:off x="2339330" y="3788353"/>
              <a:ext cx="295275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6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Career objective</a:t>
              </a:r>
            </a:p>
          </p:txBody>
        </p:sp>
        <p:sp>
          <p:nvSpPr>
            <p:cNvPr id="39" name="TextBox 13"/>
            <p:cNvSpPr txBox="1">
              <a:spLocks noChangeArrowheads="1"/>
            </p:cNvSpPr>
            <p:nvPr/>
          </p:nvSpPr>
          <p:spPr bwMode="auto">
            <a:xfrm>
              <a:off x="1637123" y="3706749"/>
              <a:ext cx="559769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03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4365104" y="8337376"/>
            <a:ext cx="2191891" cy="101566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</a:pPr>
            <a:r>
              <a:rPr lang="en-US" altLang="ko-KR" sz="30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Cover Letter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Letter of self introduction</a:t>
            </a:r>
            <a:endParaRPr lang="ko-KR" altLang="en-US" dirty="0"/>
          </a:p>
        </p:txBody>
      </p:sp>
      <p:grpSp>
        <p:nvGrpSpPr>
          <p:cNvPr id="3" name="그룹 12"/>
          <p:cNvGrpSpPr/>
          <p:nvPr/>
        </p:nvGrpSpPr>
        <p:grpSpPr>
          <a:xfrm>
            <a:off x="1052736" y="2288704"/>
            <a:ext cx="4464496" cy="1152127"/>
            <a:chOff x="971600" y="4085284"/>
            <a:chExt cx="3096344" cy="1473010"/>
          </a:xfrm>
        </p:grpSpPr>
        <p:sp>
          <p:nvSpPr>
            <p:cNvPr id="4" name="모서리가 둥근 직사각형 3"/>
            <p:cNvSpPr/>
            <p:nvPr/>
          </p:nvSpPr>
          <p:spPr>
            <a:xfrm>
              <a:off x="971600" y="4085284"/>
              <a:ext cx="3096344" cy="1473010"/>
            </a:xfrm>
            <a:prstGeom prst="roundRect">
              <a:avLst>
                <a:gd name="adj" fmla="val 50000"/>
              </a:avLst>
            </a:prstGeom>
            <a:solidFill>
              <a:srgbClr val="31B2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  <a:spcBef>
                  <a:spcPct val="20000"/>
                </a:spcBef>
                <a:defRPr/>
              </a:pPr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5" name="Text Box 23"/>
            <p:cNvSpPr txBox="1">
              <a:spLocks noChangeArrowheads="1"/>
            </p:cNvSpPr>
            <p:nvPr/>
          </p:nvSpPr>
          <p:spPr bwMode="auto">
            <a:xfrm>
              <a:off x="1271246" y="4274771"/>
              <a:ext cx="2664296" cy="10993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This brief is designed for you to understand me in an effective way. </a:t>
              </a:r>
            </a:p>
            <a:p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After reading this profile, you will come to know about me indetails such as vision, characteristics, interests, achievements, experience and likes. </a:t>
              </a:r>
            </a:p>
          </p:txBody>
        </p:sp>
      </p:grpSp>
      <p:grpSp>
        <p:nvGrpSpPr>
          <p:cNvPr id="6" name="그룹 20"/>
          <p:cNvGrpSpPr/>
          <p:nvPr/>
        </p:nvGrpSpPr>
        <p:grpSpPr>
          <a:xfrm>
            <a:off x="1119982" y="3944887"/>
            <a:ext cx="4320480" cy="4224089"/>
            <a:chOff x="359532" y="1797199"/>
            <a:chExt cx="4320480" cy="4224089"/>
          </a:xfrm>
        </p:grpSpPr>
        <p:grpSp>
          <p:nvGrpSpPr>
            <p:cNvPr id="7" name="그룹 12"/>
            <p:cNvGrpSpPr/>
            <p:nvPr/>
          </p:nvGrpSpPr>
          <p:grpSpPr>
            <a:xfrm>
              <a:off x="359532" y="2420888"/>
              <a:ext cx="4320480" cy="3600400"/>
              <a:chOff x="359532" y="2520211"/>
              <a:chExt cx="4320480" cy="4603157"/>
            </a:xfrm>
          </p:grpSpPr>
          <p:sp>
            <p:nvSpPr>
              <p:cNvPr id="10" name="직사각형 9"/>
              <p:cNvSpPr/>
              <p:nvPr/>
            </p:nvSpPr>
            <p:spPr>
              <a:xfrm>
                <a:off x="359532" y="2520211"/>
                <a:ext cx="4320480" cy="460315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  <a:spcBef>
                    <a:spcPct val="20000"/>
                  </a:spcBef>
                  <a:defRPr/>
                </a:pPr>
                <a:endParaRPr lang="ko-KR" altLang="en-US" dirty="0"/>
              </a:p>
            </p:txBody>
          </p:sp>
          <p:sp>
            <p:nvSpPr>
              <p:cNvPr id="11" name="Text Box 23"/>
              <p:cNvSpPr txBox="1">
                <a:spLocks noChangeArrowheads="1"/>
              </p:cNvSpPr>
              <p:nvPr/>
            </p:nvSpPr>
            <p:spPr bwMode="auto">
              <a:xfrm>
                <a:off x="460008" y="2704337"/>
                <a:ext cx="4119528" cy="42349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noAutofit/>
              </a:bodyPr>
              <a:lstStyle/>
              <a:p>
                <a:r>
                  <a:rPr lang="en-US" altLang="ko-KR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 fill in the box</a:t>
                </a:r>
              </a:p>
            </p:txBody>
          </p:sp>
        </p:grpSp>
        <p:sp>
          <p:nvSpPr>
            <p:cNvPr id="8" name="모서리가 둥근 직사각형 7"/>
            <p:cNvSpPr/>
            <p:nvPr/>
          </p:nvSpPr>
          <p:spPr>
            <a:xfrm>
              <a:off x="981125" y="1797199"/>
              <a:ext cx="3096344" cy="504056"/>
            </a:xfrm>
            <a:prstGeom prst="roundRect">
              <a:avLst>
                <a:gd name="adj" fmla="val 50000"/>
              </a:avLst>
            </a:prstGeom>
            <a:solidFill>
              <a:srgbClr val="BECC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  <a:defRPr/>
              </a:pPr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9" name="Text Box 47"/>
            <p:cNvSpPr txBox="1">
              <a:spLocks noChangeArrowheads="1"/>
            </p:cNvSpPr>
            <p:nvPr/>
          </p:nvSpPr>
          <p:spPr bwMode="auto">
            <a:xfrm>
              <a:off x="1048941" y="1915210"/>
              <a:ext cx="297886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lvl="0" algn="ctr">
                <a:spcBef>
                  <a:spcPct val="50000"/>
                </a:spcBef>
              </a:pPr>
              <a:r>
                <a:rPr lang="ko-KR" altLang="ko-KR" sz="1000" b="1">
                  <a:solidFill>
                    <a:prstClr val="white"/>
                  </a:solidFill>
                </a:rPr>
                <a:t>Additional</a:t>
              </a:r>
              <a:r>
                <a:rPr lang="en-US" altLang="ko-KR" sz="1000" b="1">
                  <a:solidFill>
                    <a:prstClr val="white"/>
                  </a:solidFill>
                </a:rPr>
                <a:t> </a:t>
              </a:r>
              <a:r>
                <a:rPr lang="ko-KR" altLang="ko-KR" sz="1000" b="1">
                  <a:solidFill>
                    <a:prstClr val="white"/>
                  </a:solidFill>
                </a:rPr>
                <a:t>Information</a:t>
              </a:r>
              <a:endParaRPr lang="en-US" altLang="ko-KR" sz="1000" b="1" dirty="0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Letter of self introduction</a:t>
            </a:r>
            <a:endParaRPr lang="ko-KR" altLang="en-US" dirty="0"/>
          </a:p>
        </p:txBody>
      </p:sp>
      <p:grpSp>
        <p:nvGrpSpPr>
          <p:cNvPr id="3" name="그룹 2"/>
          <p:cNvGrpSpPr/>
          <p:nvPr/>
        </p:nvGrpSpPr>
        <p:grpSpPr>
          <a:xfrm>
            <a:off x="260647" y="2157749"/>
            <a:ext cx="6336705" cy="6179627"/>
            <a:chOff x="1475655" y="824079"/>
            <a:chExt cx="6336705" cy="6179627"/>
          </a:xfrm>
        </p:grpSpPr>
        <p:grpSp>
          <p:nvGrpSpPr>
            <p:cNvPr id="4" name="그룹 12"/>
            <p:cNvGrpSpPr/>
            <p:nvPr/>
          </p:nvGrpSpPr>
          <p:grpSpPr>
            <a:xfrm>
              <a:off x="1475655" y="5927006"/>
              <a:ext cx="2736304" cy="1076700"/>
              <a:chOff x="539551" y="4977439"/>
              <a:chExt cx="2736304" cy="1376575"/>
            </a:xfrm>
          </p:grpSpPr>
          <p:sp>
            <p:nvSpPr>
              <p:cNvPr id="25" name="직사각형 24"/>
              <p:cNvSpPr/>
              <p:nvPr/>
            </p:nvSpPr>
            <p:spPr>
              <a:xfrm>
                <a:off x="539551" y="4977439"/>
                <a:ext cx="2736304" cy="13765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  <a:spcBef>
                    <a:spcPct val="20000"/>
                  </a:spcBef>
                  <a:defRPr/>
                </a:pPr>
                <a:endParaRPr lang="ko-KR" altLang="en-US" dirty="0"/>
              </a:p>
            </p:txBody>
          </p:sp>
          <p:sp>
            <p:nvSpPr>
              <p:cNvPr id="26" name="Text Box 23"/>
              <p:cNvSpPr txBox="1">
                <a:spLocks noChangeArrowheads="1"/>
              </p:cNvSpPr>
              <p:nvPr/>
            </p:nvSpPr>
            <p:spPr bwMode="auto">
              <a:xfrm>
                <a:off x="683568" y="5190043"/>
                <a:ext cx="2448271" cy="9798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noAutofit/>
              </a:bodyPr>
              <a:lstStyle/>
              <a:p>
                <a:r>
                  <a:rPr lang="en-US" altLang="ko-KR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 fill in the box</a:t>
                </a:r>
              </a:p>
            </p:txBody>
          </p:sp>
        </p:grpSp>
        <p:grpSp>
          <p:nvGrpSpPr>
            <p:cNvPr id="5" name="그룹 12"/>
            <p:cNvGrpSpPr/>
            <p:nvPr/>
          </p:nvGrpSpPr>
          <p:grpSpPr>
            <a:xfrm>
              <a:off x="5076056" y="5927006"/>
              <a:ext cx="2736304" cy="1076700"/>
              <a:chOff x="-1692696" y="4977439"/>
              <a:chExt cx="2736304" cy="1376575"/>
            </a:xfrm>
          </p:grpSpPr>
          <p:sp>
            <p:nvSpPr>
              <p:cNvPr id="23" name="직사각형 22"/>
              <p:cNvSpPr/>
              <p:nvPr/>
            </p:nvSpPr>
            <p:spPr>
              <a:xfrm>
                <a:off x="-1692696" y="4977439"/>
                <a:ext cx="2736304" cy="13765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  <a:spcBef>
                    <a:spcPct val="20000"/>
                  </a:spcBef>
                  <a:defRPr/>
                </a:pPr>
                <a:endParaRPr lang="ko-KR" altLang="en-US" dirty="0"/>
              </a:p>
            </p:txBody>
          </p:sp>
          <p:sp>
            <p:nvSpPr>
              <p:cNvPr id="24" name="Text Box 23"/>
              <p:cNvSpPr txBox="1">
                <a:spLocks noChangeArrowheads="1"/>
              </p:cNvSpPr>
              <p:nvPr/>
            </p:nvSpPr>
            <p:spPr bwMode="auto">
              <a:xfrm>
                <a:off x="-1548679" y="5190043"/>
                <a:ext cx="2448271" cy="9798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noAutofit/>
              </a:bodyPr>
              <a:lstStyle/>
              <a:p>
                <a:r>
                  <a:rPr lang="en-US" altLang="ko-KR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 fill in the box</a:t>
                </a:r>
              </a:p>
            </p:txBody>
          </p:sp>
        </p:grpSp>
        <p:grpSp>
          <p:nvGrpSpPr>
            <p:cNvPr id="6" name="그룹 12"/>
            <p:cNvGrpSpPr/>
            <p:nvPr/>
          </p:nvGrpSpPr>
          <p:grpSpPr>
            <a:xfrm>
              <a:off x="3300364" y="824079"/>
              <a:ext cx="2736304" cy="1076700"/>
              <a:chOff x="-2388268" y="1215174"/>
              <a:chExt cx="2736304" cy="1376575"/>
            </a:xfrm>
          </p:grpSpPr>
          <p:sp>
            <p:nvSpPr>
              <p:cNvPr id="21" name="직사각형 20"/>
              <p:cNvSpPr/>
              <p:nvPr/>
            </p:nvSpPr>
            <p:spPr>
              <a:xfrm>
                <a:off x="-2388268" y="1215174"/>
                <a:ext cx="2736304" cy="13765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  <a:spcBef>
                    <a:spcPct val="20000"/>
                  </a:spcBef>
                  <a:defRPr/>
                </a:pPr>
                <a:endParaRPr lang="ko-KR" altLang="en-US" dirty="0"/>
              </a:p>
            </p:txBody>
          </p:sp>
          <p:sp>
            <p:nvSpPr>
              <p:cNvPr id="22" name="Text Box 23"/>
              <p:cNvSpPr txBox="1">
                <a:spLocks noChangeArrowheads="1"/>
              </p:cNvSpPr>
              <p:nvPr/>
            </p:nvSpPr>
            <p:spPr bwMode="auto">
              <a:xfrm>
                <a:off x="-2244251" y="1427778"/>
                <a:ext cx="2448271" cy="9798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noAutofit/>
              </a:bodyPr>
              <a:lstStyle/>
              <a:p>
                <a:r>
                  <a:rPr lang="en-US" altLang="ko-KR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 fill in the box</a:t>
                </a:r>
              </a:p>
            </p:txBody>
          </p:sp>
        </p:grpSp>
        <p:sp>
          <p:nvSpPr>
            <p:cNvPr id="7" name="타원 6"/>
            <p:cNvSpPr/>
            <p:nvPr/>
          </p:nvSpPr>
          <p:spPr>
            <a:xfrm>
              <a:off x="3350513" y="2964987"/>
              <a:ext cx="2595120" cy="2595120"/>
            </a:xfrm>
            <a:prstGeom prst="ellipse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869321" y="4093270"/>
              <a:ext cx="15714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TEXT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9" name="그룹 42"/>
            <p:cNvGrpSpPr/>
            <p:nvPr/>
          </p:nvGrpSpPr>
          <p:grpSpPr>
            <a:xfrm>
              <a:off x="3823654" y="1830785"/>
              <a:ext cx="1662746" cy="1662746"/>
              <a:chOff x="2071776" y="3218706"/>
              <a:chExt cx="1698536" cy="1698536"/>
            </a:xfrm>
          </p:grpSpPr>
          <p:sp>
            <p:nvSpPr>
              <p:cNvPr id="19" name="타원 18"/>
              <p:cNvSpPr/>
              <p:nvPr/>
            </p:nvSpPr>
            <p:spPr>
              <a:xfrm>
                <a:off x="2071776" y="3218706"/>
                <a:ext cx="1698536" cy="1698536"/>
              </a:xfrm>
              <a:prstGeom prst="ellipse">
                <a:avLst/>
              </a:prstGeom>
              <a:solidFill>
                <a:srgbClr val="BECC6A">
                  <a:alpha val="90000"/>
                </a:srgbClr>
              </a:solidFill>
              <a:ln w="95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20" name="타원 19"/>
              <p:cNvSpPr/>
              <p:nvPr/>
            </p:nvSpPr>
            <p:spPr>
              <a:xfrm>
                <a:off x="2210063" y="3356992"/>
                <a:ext cx="1421964" cy="1421964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ko-KR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sp>
          <p:nvSpPr>
            <p:cNvPr id="10" name="Text Box 47"/>
            <p:cNvSpPr txBox="1">
              <a:spLocks noChangeArrowheads="1"/>
            </p:cNvSpPr>
            <p:nvPr/>
          </p:nvSpPr>
          <p:spPr bwMode="auto">
            <a:xfrm>
              <a:off x="3923928" y="2348880"/>
              <a:ext cx="1440160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 Co., Ltd </a:t>
              </a:r>
            </a:p>
            <a:p>
              <a:pPr algn="ctr"/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network team  0000.december ~ 0000.june</a:t>
              </a:r>
            </a:p>
          </p:txBody>
        </p:sp>
        <p:grpSp>
          <p:nvGrpSpPr>
            <p:cNvPr id="11" name="그룹 42"/>
            <p:cNvGrpSpPr/>
            <p:nvPr/>
          </p:nvGrpSpPr>
          <p:grpSpPr>
            <a:xfrm>
              <a:off x="2483768" y="4293096"/>
              <a:ext cx="1662746" cy="1662746"/>
              <a:chOff x="2071776" y="3218706"/>
              <a:chExt cx="1698536" cy="1698536"/>
            </a:xfrm>
          </p:grpSpPr>
          <p:sp>
            <p:nvSpPr>
              <p:cNvPr id="17" name="타원 16"/>
              <p:cNvSpPr/>
              <p:nvPr/>
            </p:nvSpPr>
            <p:spPr>
              <a:xfrm>
                <a:off x="2071776" y="3218706"/>
                <a:ext cx="1698536" cy="1698536"/>
              </a:xfrm>
              <a:prstGeom prst="ellipse">
                <a:avLst/>
              </a:prstGeom>
              <a:solidFill>
                <a:srgbClr val="3C9485">
                  <a:alpha val="90000"/>
                </a:srgbClr>
              </a:solidFill>
              <a:ln w="95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18" name="타원 17"/>
              <p:cNvSpPr/>
              <p:nvPr/>
            </p:nvSpPr>
            <p:spPr>
              <a:xfrm>
                <a:off x="2210063" y="3356992"/>
                <a:ext cx="1421964" cy="1421964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ko-KR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sp>
          <p:nvSpPr>
            <p:cNvPr id="12" name="Text Box 47"/>
            <p:cNvSpPr txBox="1">
              <a:spLocks noChangeArrowheads="1"/>
            </p:cNvSpPr>
            <p:nvPr/>
          </p:nvSpPr>
          <p:spPr bwMode="auto">
            <a:xfrm>
              <a:off x="2584042" y="4811191"/>
              <a:ext cx="1440160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 Co., Ltd </a:t>
              </a:r>
            </a:p>
            <a:p>
              <a:pPr algn="ctr"/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network team  0000.december ~ 0000.june</a:t>
              </a:r>
            </a:p>
          </p:txBody>
        </p:sp>
        <p:grpSp>
          <p:nvGrpSpPr>
            <p:cNvPr id="13" name="그룹 46"/>
            <p:cNvGrpSpPr/>
            <p:nvPr/>
          </p:nvGrpSpPr>
          <p:grpSpPr>
            <a:xfrm>
              <a:off x="5220072" y="4293096"/>
              <a:ext cx="1662746" cy="1662746"/>
              <a:chOff x="2071776" y="3218706"/>
              <a:chExt cx="1698536" cy="1698536"/>
            </a:xfrm>
          </p:grpSpPr>
          <p:sp>
            <p:nvSpPr>
              <p:cNvPr id="15" name="타원 14"/>
              <p:cNvSpPr/>
              <p:nvPr/>
            </p:nvSpPr>
            <p:spPr>
              <a:xfrm>
                <a:off x="2071776" y="3218706"/>
                <a:ext cx="1698536" cy="1698536"/>
              </a:xfrm>
              <a:prstGeom prst="ellipse">
                <a:avLst/>
              </a:prstGeom>
              <a:solidFill>
                <a:srgbClr val="31B2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타원 15"/>
              <p:cNvSpPr/>
              <p:nvPr/>
            </p:nvSpPr>
            <p:spPr>
              <a:xfrm>
                <a:off x="2210063" y="3356992"/>
                <a:ext cx="1421964" cy="1421964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ko-KR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sp>
          <p:nvSpPr>
            <p:cNvPr id="14" name="Text Box 47"/>
            <p:cNvSpPr txBox="1">
              <a:spLocks noChangeArrowheads="1"/>
            </p:cNvSpPr>
            <p:nvPr/>
          </p:nvSpPr>
          <p:spPr bwMode="auto">
            <a:xfrm>
              <a:off x="5320346" y="4811191"/>
              <a:ext cx="1440160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 Co., Ltd </a:t>
              </a:r>
            </a:p>
            <a:p>
              <a:pPr algn="ctr"/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network team  0000.december ~ 0000.june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내용 개체 틀 1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/>
              <a:t>Print slide</a:t>
            </a:r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Add some text to the title slide</a:t>
            </a:r>
            <a:endParaRPr lang="ko-KR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THANK </a:t>
            </a:r>
            <a:r>
              <a:rPr lang="en-US" altLang="ko-KR">
                <a:solidFill>
                  <a:srgbClr val="31B2B5"/>
                </a:solidFill>
              </a:rPr>
              <a:t>YOU</a:t>
            </a:r>
            <a:endParaRPr lang="ko-KR" altLang="en-US" dirty="0">
              <a:solidFill>
                <a:srgbClr val="31B2B5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3501008" y="7269450"/>
            <a:ext cx="267289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Yesform.com contribute not only to the forms &amp; documents but also success vision through business consultation and  the whole heart companionship.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10366</TotalTime>
  <Words>358</Words>
  <Application>Microsoft Office PowerPoint</Application>
  <PresentationFormat>A4 용지(210x297mm)</PresentationFormat>
  <Paragraphs>84</Paragraphs>
  <Slides>10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8" baseType="lpstr">
      <vt:lpstr>Arial</vt:lpstr>
      <vt:lpstr>굴림체</vt:lpstr>
      <vt:lpstr>HY견고딕</vt:lpstr>
      <vt:lpstr>맑은 고딕</vt:lpstr>
      <vt:lpstr>HY헤드라인M</vt:lpstr>
      <vt:lpstr>HY울릉도M</vt:lpstr>
      <vt:lpstr>굴림</vt:lpstr>
      <vt:lpstr>Office 테마</vt:lpstr>
      <vt:lpstr>이력서 및  자기소개서</vt:lpstr>
      <vt:lpstr>PowerPoint 프레젠테이션</vt:lpstr>
      <vt:lpstr>Personal Data </vt:lpstr>
      <vt:lpstr>Additional Information</vt:lpstr>
      <vt:lpstr>Work experience(employment)</vt:lpstr>
      <vt:lpstr>PowerPoint 프레젠테이션</vt:lpstr>
      <vt:lpstr>Letter of self introduction</vt:lpstr>
      <vt:lpstr>Letter of self introduction</vt:lpstr>
      <vt:lpstr>Add some text to the title slide</vt:lpstr>
      <vt:lpstr>THANK YOU</vt:lpstr>
    </vt:vector>
  </TitlesOfParts>
  <Company>(주) 예스폼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kimdahye</cp:lastModifiedBy>
  <cp:revision>795</cp:revision>
  <dcterms:created xsi:type="dcterms:W3CDTF">2010-02-01T08:03:16Z</dcterms:created>
  <dcterms:modified xsi:type="dcterms:W3CDTF">2017-02-09T08:39:05Z</dcterms:modified>
</cp:coreProperties>
</file>