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handoutMasterIdLst>
    <p:handoutMasterId r:id="rId13"/>
  </p:handoutMasterIdLst>
  <p:sldIdLst>
    <p:sldId id="293" r:id="rId2"/>
    <p:sldId id="294" r:id="rId3"/>
    <p:sldId id="322" r:id="rId4"/>
    <p:sldId id="326" r:id="rId5"/>
    <p:sldId id="321" r:id="rId6"/>
    <p:sldId id="323" r:id="rId7"/>
    <p:sldId id="325" r:id="rId8"/>
    <p:sldId id="324" r:id="rId9"/>
    <p:sldId id="296" r:id="rId10"/>
    <p:sldId id="297" r:id="rId11"/>
  </p:sldIdLst>
  <p:sldSz cx="9144000" cy="6858000" type="screen4x3"/>
  <p:notesSz cx="6858000" cy="9144000"/>
  <p:embeddedFontLst>
    <p:embeddedFont>
      <p:font typeface="HY견고딕" panose="02030600000101010101" pitchFamily="18" charset="-127"/>
      <p:regular r:id="rId14"/>
    </p:embeddedFont>
    <p:embeddedFont>
      <p:font typeface="맑은 고딕" panose="020B0503020000020004" pitchFamily="50" charset="-127"/>
      <p:regular r:id="rId15"/>
      <p:bold r:id="rId16"/>
    </p:embeddedFont>
    <p:embeddedFont>
      <p:font typeface="HY헤드라인M" panose="02030600000101010101" pitchFamily="18" charset="-127"/>
      <p:regular r:id="rId17"/>
    </p:embeddedFont>
    <p:embeddedFont>
      <p:font typeface="HY울릉도M" panose="02030600000101010101" pitchFamily="18" charset="-127"/>
      <p:regular r:id="rId18"/>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07D"/>
    <a:srgbClr val="2E439A"/>
    <a:srgbClr val="E2E2E2"/>
    <a:srgbClr val="7DD1F7"/>
    <a:srgbClr val="70B4E2"/>
    <a:srgbClr val="97B8D4"/>
    <a:srgbClr val="FEE17D"/>
    <a:srgbClr val="C6E1E5"/>
    <a:srgbClr val="F3A5A5"/>
    <a:srgbClr val="1A27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4767" autoAdjust="0"/>
  </p:normalViewPr>
  <p:slideViewPr>
    <p:cSldViewPr>
      <p:cViewPr varScale="1">
        <p:scale>
          <a:sx n="114" d="100"/>
          <a:sy n="114" d="100"/>
        </p:scale>
        <p:origin x="184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p:cViewPr varScale="1">
        <p:scale>
          <a:sx n="87" d="100"/>
          <a:sy n="87" d="100"/>
        </p:scale>
        <p:origin x="-38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CFBE2-2B8D-499C-81C9-2CD5B3EB8E93}" type="datetimeFigureOut">
              <a:rPr lang="ko-KR" altLang="en-US" smtClean="0"/>
              <a:pPr/>
              <a:t>2017-02-09</a:t>
            </a:fld>
            <a:endParaRPr lang="ko-KR" altLang="en-US"/>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54DD7E-3179-445A-81DB-781C4554AFF2}" type="slidenum">
              <a:rPr lang="ko-KR" altLang="en-US" smtClean="0"/>
              <a:pPr/>
              <a:t>‹#›</a:t>
            </a:fld>
            <a:endParaRPr lang="ko-KR" altLang="en-US"/>
          </a:p>
        </p:txBody>
      </p:sp>
    </p:spTree>
    <p:extLst>
      <p:ext uri="{BB962C8B-B14F-4D97-AF65-F5344CB8AC3E}">
        <p14:creationId xmlns:p14="http://schemas.microsoft.com/office/powerpoint/2010/main" val="2469536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545AC5-813F-4ED1-B011-8EA17CB93331}" type="datetimeFigureOut">
              <a:rPr lang="ko-KR" altLang="en-US" smtClean="0"/>
              <a:pPr/>
              <a:t>2017-02-09</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04B90-27FD-422C-8CC6-2AADAD122D08}" type="slidenum">
              <a:rPr lang="ko-KR" altLang="en-US" smtClean="0"/>
              <a:pPr/>
              <a:t>‹#›</a:t>
            </a:fld>
            <a:endParaRPr lang="ko-KR" altLang="en-US"/>
          </a:p>
        </p:txBody>
      </p:sp>
    </p:spTree>
    <p:extLst>
      <p:ext uri="{BB962C8B-B14F-4D97-AF65-F5344CB8AC3E}">
        <p14:creationId xmlns:p14="http://schemas.microsoft.com/office/powerpoint/2010/main" val="26870727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1</a:t>
            </a:fld>
            <a:endParaRPr lang="ko-KR" altLang="en-US" dirty="0"/>
          </a:p>
        </p:txBody>
      </p:sp>
    </p:spTree>
    <p:extLst>
      <p:ext uri="{BB962C8B-B14F-4D97-AF65-F5344CB8AC3E}">
        <p14:creationId xmlns:p14="http://schemas.microsoft.com/office/powerpoint/2010/main" val="4222637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부제목 2"/>
          <p:cNvSpPr>
            <a:spLocks noGrp="1"/>
          </p:cNvSpPr>
          <p:nvPr>
            <p:ph type="subTitle" idx="1"/>
          </p:nvPr>
        </p:nvSpPr>
        <p:spPr>
          <a:xfrm>
            <a:off x="2159732" y="3645024"/>
            <a:ext cx="5184576" cy="430887"/>
          </a:xfr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1800" kern="1200" dirty="0">
                <a:solidFill>
                  <a:schemeClr val="bg1">
                    <a:lumMod val="65000"/>
                  </a:schemeClr>
                </a:solidFill>
                <a:effectLst/>
                <a:latin typeface="HY울릉도M" pitchFamily="18" charset="-127"/>
                <a:ea typeface="HY울릉도M" pitchFamily="18" charset="-127"/>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9" name="제목 1"/>
          <p:cNvSpPr>
            <a:spLocks noGrp="1"/>
          </p:cNvSpPr>
          <p:nvPr>
            <p:ph type="ctrTitle"/>
          </p:nvPr>
        </p:nvSpPr>
        <p:spPr>
          <a:xfrm>
            <a:off x="1835696" y="2132856"/>
            <a:ext cx="5832648" cy="1585337"/>
          </a:xfrm>
          <a:noFill/>
          <a:ln w="9525">
            <a:noFill/>
            <a:miter lim="800000"/>
            <a:headEnd/>
            <a:tailEnd/>
          </a:ln>
        </p:spPr>
        <p:txBody>
          <a:bodyPr vert="horz" wrap="square" lIns="91440" tIns="45720" rIns="91440" bIns="45720" numCol="1" rtlCol="0" anchor="ctr"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4300" kern="1200" dirty="0">
                <a:solidFill>
                  <a:srgbClr val="97B8D4"/>
                </a:solidFill>
                <a:effectLst/>
                <a:latin typeface="HY울릉도M" pitchFamily="18" charset="-127"/>
                <a:ea typeface="HY울릉도M" pitchFamily="18" charset="-127"/>
                <a:cs typeface="+mj-cs"/>
              </a:defRPr>
            </a:lvl1pPr>
          </a:lstStyle>
          <a:p>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bg>
      <p:bgPr>
        <a:solidFill>
          <a:schemeClr val="bg1"/>
        </a:solidFill>
        <a:effectLst/>
      </p:bgPr>
    </p:bg>
    <p:spTree>
      <p:nvGrpSpPr>
        <p:cNvPr id="1" name=""/>
        <p:cNvGrpSpPr/>
        <p:nvPr/>
      </p:nvGrpSpPr>
      <p:grpSpPr>
        <a:xfrm>
          <a:off x="0" y="0"/>
          <a:ext cx="0" cy="0"/>
          <a:chOff x="0" y="0"/>
          <a:chExt cx="0" cy="0"/>
        </a:xfrm>
      </p:grpSpPr>
      <p:pic>
        <p:nvPicPr>
          <p:cNvPr id="5" name="그림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날짜 개체 틀 1"/>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머리글">
    <p:bg>
      <p:bgPr>
        <a:solidFill>
          <a:schemeClr val="bg1"/>
        </a:solidFill>
        <a:effectLst/>
      </p:bgPr>
    </p:bg>
    <p:spTree>
      <p:nvGrpSpPr>
        <p:cNvPr id="1" name=""/>
        <p:cNvGrpSpPr/>
        <p:nvPr/>
      </p:nvGrpSpPr>
      <p:grpSpPr>
        <a:xfrm>
          <a:off x="0" y="0"/>
          <a:ext cx="0" cy="0"/>
          <a:chOff x="0" y="0"/>
          <a:chExt cx="0" cy="0"/>
        </a:xfrm>
      </p:grpSpPr>
      <p:pic>
        <p:nvPicPr>
          <p:cNvPr id="3" name="그림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제목 1"/>
          <p:cNvSpPr>
            <a:spLocks noGrp="1"/>
          </p:cNvSpPr>
          <p:nvPr>
            <p:ph type="title"/>
          </p:nvPr>
        </p:nvSpPr>
        <p:spPr>
          <a:xfrm>
            <a:off x="683568" y="2636912"/>
            <a:ext cx="7772400" cy="1362075"/>
          </a:xfrm>
        </p:spPr>
        <p:txBody>
          <a:bodyPr anchor="ctr"/>
          <a:lstStyle>
            <a:lvl1pPr algn="ctr">
              <a:defRPr sz="4000" b="0" cap="all">
                <a:solidFill>
                  <a:schemeClr val="tx1">
                    <a:lumMod val="65000"/>
                    <a:lumOff val="35000"/>
                  </a:schemeClr>
                </a:solidFill>
              </a:defRPr>
            </a:lvl1pPr>
          </a:lstStyle>
          <a:p>
            <a:r>
              <a:rPr lang="ko-KR" altLang="en-US" dirty="0"/>
              <a:t>마스터 제목 스타일 편집</a:t>
            </a:r>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solidFill>
          <a:schemeClr val="bg1"/>
        </a:solidFill>
        <a:effectLst/>
      </p:bgPr>
    </p:bg>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제목 1"/>
          <p:cNvSpPr>
            <a:spLocks noGrp="1"/>
          </p:cNvSpPr>
          <p:nvPr>
            <p:ph type="title"/>
          </p:nvPr>
        </p:nvSpPr>
        <p:spPr>
          <a:xfrm>
            <a:off x="611560" y="332656"/>
            <a:ext cx="7445172" cy="796908"/>
          </a:xfrm>
        </p:spPr>
        <p:txBody>
          <a:bodyPr vert="horz" lIns="91440" tIns="45720" rIns="91440" bIns="45720" rtlCol="0" anchor="ctr">
            <a:normAutofit/>
          </a:bodyPr>
          <a:lstStyle>
            <a:lvl1pPr algn="l" defTabSz="914400" rtl="0" eaLnBrk="1" latinLnBrk="1" hangingPunct="1">
              <a:spcBef>
                <a:spcPct val="0"/>
              </a:spcBef>
              <a:buNone/>
              <a:defRPr lang="ko-KR" altLang="en-US" sz="2500" kern="1200" dirty="0">
                <a:solidFill>
                  <a:srgbClr val="97B8D4"/>
                </a:solidFill>
                <a:latin typeface="HY견고딕" pitchFamily="18" charset="-127"/>
                <a:ea typeface="HY견고딕" pitchFamily="18" charset="-127"/>
                <a:cs typeface="+mj-cs"/>
              </a:defRPr>
            </a:lvl1pPr>
          </a:lstStyle>
          <a:p>
            <a:r>
              <a:rPr lang="ko-KR" altLang="en-US" dirty="0"/>
              <a:t>마스터 제목 스타일 편집</a:t>
            </a:r>
          </a:p>
        </p:txBody>
      </p:sp>
      <p:sp>
        <p:nvSpPr>
          <p:cNvPr id="3" name="날짜 개체 틀 2"/>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내용 개체 틀 2"/>
          <p:cNvSpPr>
            <a:spLocks noGrp="1"/>
          </p:cNvSpPr>
          <p:nvPr>
            <p:ph idx="1"/>
          </p:nvPr>
        </p:nvSpPr>
        <p:spPr>
          <a:xfrm>
            <a:off x="395536" y="1412776"/>
            <a:ext cx="8402525" cy="4737670"/>
          </a:xfrm>
        </p:spPr>
        <p:txBody>
          <a:bodyPr/>
          <a:lstStyle>
            <a:lvl1pPr algn="l">
              <a:buNone/>
              <a:defRPr sz="2000">
                <a:solidFill>
                  <a:schemeClr val="tx1">
                    <a:lumMod val="65000"/>
                    <a:lumOff val="35000"/>
                  </a:schemeClr>
                </a:solidFill>
                <a:latin typeface="HY견고딕" pitchFamily="18" charset="-127"/>
                <a:ea typeface="HY견고딕" pitchFamily="18" charset="-127"/>
              </a:defRPr>
            </a:lvl1pPr>
            <a:lvl2pPr algn="l">
              <a:buNone/>
              <a:defRPr sz="1800">
                <a:solidFill>
                  <a:schemeClr val="tx1">
                    <a:lumMod val="65000"/>
                    <a:lumOff val="35000"/>
                  </a:schemeClr>
                </a:solidFill>
                <a:latin typeface="HY견고딕" pitchFamily="18" charset="-127"/>
                <a:ea typeface="HY견고딕" pitchFamily="18" charset="-127"/>
              </a:defRPr>
            </a:lvl2pPr>
            <a:lvl3pPr algn="l">
              <a:buNone/>
              <a:defRPr sz="1800">
                <a:solidFill>
                  <a:schemeClr val="tx1">
                    <a:lumMod val="65000"/>
                    <a:lumOff val="35000"/>
                  </a:schemeClr>
                </a:solidFill>
                <a:latin typeface="HY견고딕" pitchFamily="18" charset="-127"/>
                <a:ea typeface="HY견고딕" pitchFamily="18" charset="-127"/>
              </a:defRPr>
            </a:lvl3pPr>
            <a:lvl4pPr algn="l">
              <a:buNone/>
              <a:defRPr sz="1800">
                <a:solidFill>
                  <a:schemeClr val="tx1">
                    <a:lumMod val="65000"/>
                    <a:lumOff val="35000"/>
                  </a:schemeClr>
                </a:solidFill>
                <a:latin typeface="HY견고딕" pitchFamily="18" charset="-127"/>
                <a:ea typeface="HY견고딕" pitchFamily="18" charset="-127"/>
              </a:defRPr>
            </a:lvl4pPr>
            <a:lvl5pPr algn="l">
              <a:buNone/>
              <a:defRPr sz="1800">
                <a:solidFill>
                  <a:schemeClr val="tx1">
                    <a:lumMod val="65000"/>
                    <a:lumOff val="35000"/>
                  </a:schemeClr>
                </a:solidFill>
                <a:latin typeface="HY견고딕" pitchFamily="18" charset="-127"/>
                <a:ea typeface="HY견고딕" pitchFamily="18" charset="-127"/>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제목 및 내용">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날짜 개체 틀 3"/>
          <p:cNvSpPr>
            <a:spLocks noGrp="1"/>
          </p:cNvSpPr>
          <p:nvPr>
            <p:ph type="dt" sz="half" idx="10"/>
          </p:nvPr>
        </p:nvSpPr>
        <p:spPr>
          <a:xfrm>
            <a:off x="457200" y="6500834"/>
            <a:ext cx="2133600" cy="220641"/>
          </a:xfrm>
        </p:spPr>
        <p:txBody>
          <a:body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11"/>
          </p:nvPr>
        </p:nvSpPr>
        <p:spPr>
          <a:xfrm>
            <a:off x="3124200" y="6500834"/>
            <a:ext cx="2895600" cy="220641"/>
          </a:xfrm>
        </p:spPr>
        <p:txBody>
          <a:bodyPr/>
          <a:lstStyle/>
          <a:p>
            <a:endParaRPr lang="ko-KR" altLang="en-US"/>
          </a:p>
        </p:txBody>
      </p:sp>
      <p:sp>
        <p:nvSpPr>
          <p:cNvPr id="6" name="슬라이드 번호 개체 틀 5"/>
          <p:cNvSpPr>
            <a:spLocks noGrp="1"/>
          </p:cNvSpPr>
          <p:nvPr>
            <p:ph type="sldNum" sz="quarter" idx="12"/>
          </p:nvPr>
        </p:nvSpPr>
        <p:spPr>
          <a:xfrm>
            <a:off x="6553200" y="6500834"/>
            <a:ext cx="2133600" cy="220641"/>
          </a:xfrm>
        </p:spPr>
        <p:txBody>
          <a:bodyPr/>
          <a:lstStyle/>
          <a:p>
            <a:fld id="{EE6BC638-39B7-4287-91A7-2A3DDA573295}" type="slidenum">
              <a:rPr lang="ko-KR" altLang="en-US" smtClean="0"/>
              <a:pPr/>
              <a:t>‹#›</a:t>
            </a:fld>
            <a:endParaRPr lang="ko-KR" altLang="en-US"/>
          </a:p>
        </p:txBody>
      </p:sp>
      <p:sp>
        <p:nvSpPr>
          <p:cNvPr id="11" name="내용 개체 틀 2"/>
          <p:cNvSpPr>
            <a:spLocks noGrp="1"/>
          </p:cNvSpPr>
          <p:nvPr>
            <p:ph idx="1"/>
          </p:nvPr>
        </p:nvSpPr>
        <p:spPr>
          <a:xfrm>
            <a:off x="395536" y="1412776"/>
            <a:ext cx="8402525" cy="4737670"/>
          </a:xfrm>
        </p:spPr>
        <p:txBody>
          <a:bodyPr/>
          <a:lstStyle>
            <a:lvl1pPr algn="l">
              <a:buNone/>
              <a:defRPr sz="2000">
                <a:solidFill>
                  <a:schemeClr val="tx1">
                    <a:lumMod val="65000"/>
                    <a:lumOff val="35000"/>
                  </a:schemeClr>
                </a:solidFill>
                <a:latin typeface="HY견고딕" pitchFamily="18" charset="-127"/>
                <a:ea typeface="HY견고딕" pitchFamily="18" charset="-127"/>
              </a:defRPr>
            </a:lvl1pPr>
            <a:lvl2pPr algn="l">
              <a:buNone/>
              <a:defRPr sz="1800">
                <a:solidFill>
                  <a:schemeClr val="tx1">
                    <a:lumMod val="65000"/>
                    <a:lumOff val="35000"/>
                  </a:schemeClr>
                </a:solidFill>
                <a:latin typeface="HY견고딕" pitchFamily="18" charset="-127"/>
                <a:ea typeface="HY견고딕" pitchFamily="18" charset="-127"/>
              </a:defRPr>
            </a:lvl2pPr>
            <a:lvl3pPr algn="l">
              <a:buNone/>
              <a:defRPr sz="1800">
                <a:solidFill>
                  <a:schemeClr val="tx1">
                    <a:lumMod val="65000"/>
                    <a:lumOff val="35000"/>
                  </a:schemeClr>
                </a:solidFill>
                <a:latin typeface="HY견고딕" pitchFamily="18" charset="-127"/>
                <a:ea typeface="HY견고딕" pitchFamily="18" charset="-127"/>
              </a:defRPr>
            </a:lvl3pPr>
            <a:lvl4pPr algn="l">
              <a:buNone/>
              <a:defRPr sz="1800">
                <a:solidFill>
                  <a:schemeClr val="tx1">
                    <a:lumMod val="65000"/>
                    <a:lumOff val="35000"/>
                  </a:schemeClr>
                </a:solidFill>
                <a:latin typeface="HY견고딕" pitchFamily="18" charset="-127"/>
                <a:ea typeface="HY견고딕" pitchFamily="18" charset="-127"/>
              </a:defRPr>
            </a:lvl4pPr>
            <a:lvl5pPr algn="l">
              <a:buNone/>
              <a:defRPr sz="1800">
                <a:solidFill>
                  <a:schemeClr val="tx1">
                    <a:lumMod val="65000"/>
                    <a:lumOff val="35000"/>
                  </a:schemeClr>
                </a:solidFill>
                <a:latin typeface="HY견고딕" pitchFamily="18" charset="-127"/>
                <a:ea typeface="HY견고딕" pitchFamily="18" charset="-127"/>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12" name="제목 1"/>
          <p:cNvSpPr>
            <a:spLocks noGrp="1"/>
          </p:cNvSpPr>
          <p:nvPr>
            <p:ph type="title"/>
          </p:nvPr>
        </p:nvSpPr>
        <p:spPr>
          <a:xfrm>
            <a:off x="395536" y="327836"/>
            <a:ext cx="7661196" cy="796908"/>
          </a:xfrm>
        </p:spPr>
        <p:txBody>
          <a:bodyPr vert="horz" lIns="91440" tIns="45720" rIns="91440" bIns="45720" rtlCol="0" anchor="ctr">
            <a:normAutofit/>
          </a:bodyPr>
          <a:lstStyle>
            <a:lvl1pPr algn="l" defTabSz="914400" rtl="0" eaLnBrk="1" latinLnBrk="1" hangingPunct="1">
              <a:spcBef>
                <a:spcPct val="0"/>
              </a:spcBef>
              <a:buNone/>
              <a:defRPr lang="ko-KR" altLang="en-US" sz="2500" kern="1200" dirty="0">
                <a:solidFill>
                  <a:srgbClr val="97B8D4"/>
                </a:solidFill>
                <a:latin typeface="HY견고딕" pitchFamily="18" charset="-127"/>
                <a:ea typeface="HY견고딕" pitchFamily="18" charset="-127"/>
                <a:cs typeface="+mj-cs"/>
              </a:defRPr>
            </a:lvl1pPr>
          </a:lstStyle>
          <a:p>
            <a:r>
              <a:rPr lang="ko-KR" altLang="en-US" dirty="0"/>
              <a:t>마스터 제목 스타일 편집</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날짜 개체 틀 2"/>
          <p:cNvSpPr>
            <a:spLocks noGrp="1"/>
          </p:cNvSpPr>
          <p:nvPr>
            <p:ph type="dt" sz="half" idx="10"/>
          </p:nvPr>
        </p:nvSpPr>
        <p:spPr/>
        <p:txBody>
          <a:bodyPr/>
          <a:lstStyle/>
          <a:p>
            <a:fld id="{ED3D6733-6F27-4404-AB51-585418F146E5}" type="datetimeFigureOut">
              <a:rPr lang="ko-KR" altLang="en-US" smtClean="0"/>
              <a:pPr/>
              <a:t>2017-02-09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제목 1"/>
          <p:cNvSpPr>
            <a:spLocks noGrp="1"/>
          </p:cNvSpPr>
          <p:nvPr>
            <p:ph type="ctrTitle"/>
          </p:nvPr>
        </p:nvSpPr>
        <p:spPr>
          <a:xfrm>
            <a:off x="2628315" y="2060848"/>
            <a:ext cx="3887370" cy="2376264"/>
          </a:xfr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0" indent="0" algn="ctr" defTabSz="914400" rtl="0" eaLnBrk="1" fontAlgn="base" latinLnBrk="1" hangingPunct="1">
              <a:lnSpc>
                <a:spcPct val="100000"/>
              </a:lnSpc>
              <a:spcBef>
                <a:spcPct val="0"/>
              </a:spcBef>
              <a:spcAft>
                <a:spcPct val="0"/>
              </a:spcAft>
              <a:buClr>
                <a:schemeClr val="hlink"/>
              </a:buClr>
              <a:buFont typeface="굴림체" pitchFamily="49" charset="-127"/>
              <a:buNone/>
              <a:defRPr lang="ko-KR" altLang="en-US" sz="7000" kern="1200" dirty="0">
                <a:solidFill>
                  <a:srgbClr val="FFE07D"/>
                </a:solidFill>
                <a:effectLst/>
                <a:latin typeface="HY울릉도M" pitchFamily="18" charset="-127"/>
                <a:ea typeface="HY울릉도M" pitchFamily="18" charset="-127"/>
                <a:cs typeface="+mj-cs"/>
              </a:defRPr>
            </a:lvl1pPr>
          </a:lstStyle>
          <a:p>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19026"/>
            <a:ext cx="8229600" cy="796908"/>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062021"/>
            <a:ext cx="8229600" cy="5286412"/>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29396"/>
            <a:ext cx="2133600" cy="292079"/>
          </a:xfrm>
          <a:prstGeom prst="rect">
            <a:avLst/>
          </a:prstGeom>
        </p:spPr>
        <p:txBody>
          <a:bodyPr vert="horz" lIns="91440" tIns="45720" rIns="91440" bIns="45720" rtlCol="0" anchor="ctr"/>
          <a:lstStyle>
            <a:lvl1pPr algn="l">
              <a:defRPr sz="1200">
                <a:solidFill>
                  <a:schemeClr val="tx1">
                    <a:tint val="75000"/>
                  </a:schemeClr>
                </a:solidFill>
              </a:defRPr>
            </a:lvl1pPr>
          </a:lstStyle>
          <a:p>
            <a:fld id="{ED3D6733-6F27-4404-AB51-585418F146E5}" type="datetimeFigureOut">
              <a:rPr lang="ko-KR" altLang="en-US" smtClean="0"/>
              <a:pPr/>
              <a:t>2017-02-09</a:t>
            </a:fld>
            <a:endParaRPr lang="ko-KR" altLang="en-US"/>
          </a:p>
        </p:txBody>
      </p:sp>
      <p:sp>
        <p:nvSpPr>
          <p:cNvPr id="5" name="바닥글 개체 틀 4"/>
          <p:cNvSpPr>
            <a:spLocks noGrp="1"/>
          </p:cNvSpPr>
          <p:nvPr>
            <p:ph type="ftr" sz="quarter" idx="3"/>
          </p:nvPr>
        </p:nvSpPr>
        <p:spPr>
          <a:xfrm>
            <a:off x="3124200" y="6429396"/>
            <a:ext cx="2895600" cy="29207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429396"/>
            <a:ext cx="2133600" cy="292079"/>
          </a:xfrm>
          <a:prstGeom prst="rect">
            <a:avLst/>
          </a:prstGeom>
        </p:spPr>
        <p:txBody>
          <a:bodyPr vert="horz" lIns="91440" tIns="45720" rIns="91440" bIns="45720" rtlCol="0" anchor="ctr"/>
          <a:lstStyle>
            <a:lvl1pPr algn="r">
              <a:defRPr sz="1200">
                <a:solidFill>
                  <a:schemeClr val="tx1">
                    <a:tint val="75000"/>
                  </a:schemeClr>
                </a:solidFill>
              </a:defRPr>
            </a:lvl1pPr>
          </a:lstStyle>
          <a:p>
            <a:fld id="{EE6BC638-39B7-4287-91A7-2A3DDA573295}"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1" r:id="rId3"/>
    <p:sldLayoutId id="2147483656" r:id="rId4"/>
    <p:sldLayoutId id="2147483650" r:id="rId5"/>
    <p:sldLayoutId id="2147483657" r:id="rId6"/>
  </p:sldLayoutIdLst>
  <p:txStyles>
    <p:titleStyle>
      <a:lvl1pPr algn="l" defTabSz="914400" rtl="0" eaLnBrk="1" latinLnBrk="1" hangingPunct="1">
        <a:spcBef>
          <a:spcPct val="0"/>
        </a:spcBef>
        <a:buNone/>
        <a:defRPr lang="ko-KR" altLang="en-US" sz="3500" kern="1200">
          <a:solidFill>
            <a:sysClr val="windowText" lastClr="000000"/>
          </a:solidFill>
          <a:latin typeface="HY견고딕" pitchFamily="18" charset="-127"/>
          <a:ea typeface="HY견고딕" pitchFamily="18" charset="-127"/>
          <a:cs typeface="+mj-cs"/>
        </a:defRPr>
      </a:lvl1pPr>
    </p:titleStyle>
    <p:bodyStyle>
      <a:lvl1pPr marL="342900" indent="-342900" algn="l" defTabSz="914400" rtl="0" eaLnBrk="1" latinLnBrk="1" hangingPunct="1">
        <a:spcBef>
          <a:spcPct val="20000"/>
        </a:spcBef>
        <a:buFont typeface="Arial" pitchFamily="34" charset="0"/>
        <a:buChar char="•"/>
        <a:defRPr lang="ko-KR" altLang="en-US" sz="2500" kern="1200" smtClean="0">
          <a:solidFill>
            <a:schemeClr val="tx1"/>
          </a:solidFill>
          <a:latin typeface="HY견고딕" pitchFamily="18" charset="-127"/>
          <a:ea typeface="HY견고딕" pitchFamily="18" charset="-127"/>
          <a:cs typeface="+mn-cs"/>
        </a:defRPr>
      </a:lvl1pPr>
      <a:lvl2pPr marL="742950" indent="-28575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2pPr>
      <a:lvl3pPr marL="11430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3pPr>
      <a:lvl4pPr marL="16002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4pPr>
      <a:lvl5pPr marL="2057400" indent="-228600" algn="l" defTabSz="914400" rtl="0" eaLnBrk="1" latinLnBrk="1" hangingPunct="1">
        <a:spcBef>
          <a:spcPct val="20000"/>
        </a:spcBef>
        <a:buFont typeface="Arial" pitchFamily="34" charset="0"/>
        <a:buChar char="»"/>
        <a:defRPr lang="ko-KR" altLang="en-US" sz="1800" kern="1200">
          <a:solidFill>
            <a:schemeClr val="tx1"/>
          </a:solidFill>
          <a:latin typeface="HY견고딕" pitchFamily="18" charset="-127"/>
          <a:ea typeface="HY견고딕" pitchFamily="18"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예스폼로고1"/>
          <p:cNvPicPr>
            <a:picLocks noChangeAspect="1" noChangeArrowheads="1"/>
          </p:cNvPicPr>
          <p:nvPr/>
        </p:nvPicPr>
        <p:blipFill>
          <a:blip r:embed="rId3" cstate="print"/>
          <a:srcRect/>
          <a:stretch>
            <a:fillRect/>
          </a:stretch>
        </p:blipFill>
        <p:spPr bwMode="auto">
          <a:xfrm>
            <a:off x="8028384" y="6093296"/>
            <a:ext cx="849312" cy="466725"/>
          </a:xfrm>
          <a:prstGeom prst="rect">
            <a:avLst/>
          </a:prstGeom>
          <a:noFill/>
        </p:spPr>
      </p:pic>
      <p:sp>
        <p:nvSpPr>
          <p:cNvPr id="8" name="부제목 7"/>
          <p:cNvSpPr>
            <a:spLocks noGrp="1"/>
          </p:cNvSpPr>
          <p:nvPr>
            <p:ph type="subTitle" idx="1"/>
          </p:nvPr>
        </p:nvSpPr>
        <p:spPr/>
        <p:txBody>
          <a:bodyPr/>
          <a:lstStyle/>
          <a:p>
            <a:r>
              <a:rPr lang="en-US" altLang="ko-KR"/>
              <a:t>RESUME &amp; COVER LETTER</a:t>
            </a:r>
            <a:endParaRPr lang="en-US" altLang="ko-KR" dirty="0"/>
          </a:p>
        </p:txBody>
      </p:sp>
      <p:sp>
        <p:nvSpPr>
          <p:cNvPr id="7" name="제목 6"/>
          <p:cNvSpPr>
            <a:spLocks noGrp="1"/>
          </p:cNvSpPr>
          <p:nvPr>
            <p:ph type="ctrTitle"/>
          </p:nvPr>
        </p:nvSpPr>
        <p:spPr/>
        <p:txBody>
          <a:bodyPr/>
          <a:lstStyle/>
          <a:p>
            <a:r>
              <a:rPr lang="ko-KR" altLang="en-US">
                <a:solidFill>
                  <a:srgbClr val="FFE07D"/>
                </a:solidFill>
              </a:rPr>
              <a:t>이력서</a:t>
            </a:r>
            <a:r>
              <a:rPr lang="ko-KR" altLang="en-US"/>
              <a:t> 및</a:t>
            </a:r>
            <a:r>
              <a:rPr lang="en-US" altLang="ko-KR"/>
              <a:t> </a:t>
            </a:r>
            <a:br>
              <a:rPr lang="en-US" altLang="ko-KR"/>
            </a:br>
            <a:r>
              <a:rPr lang="ko-KR" altLang="en-US"/>
              <a:t>자기소개서</a:t>
            </a:r>
            <a:endParaRPr lang="ko-KR" altLang="en-US" dirty="0"/>
          </a:p>
        </p:txBody>
      </p:sp>
      <p:sp>
        <p:nvSpPr>
          <p:cNvPr id="18" name="직사각형 17"/>
          <p:cNvSpPr/>
          <p:nvPr/>
        </p:nvSpPr>
        <p:spPr>
          <a:xfrm>
            <a:off x="2836258" y="4077072"/>
            <a:ext cx="3823974" cy="553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000" dirty="0">
                <a:solidFill>
                  <a:schemeClr val="bg1">
                    <a:lumMod val="75000"/>
                  </a:schemeClr>
                </a:solidFill>
                <a:latin typeface="Arial" pitchFamily="34" charset="0"/>
                <a:ea typeface="맑은 고딕" pitchFamily="50" charset="-127"/>
                <a:cs typeface="굴림" pitchFamily="50" charset="-127"/>
              </a:rPr>
              <a:t>Yesform.com contribute not only to the forms &amp; documents</a:t>
            </a:r>
          </a:p>
          <a:p>
            <a:pPr algn="ctr" fontAlgn="base">
              <a:spcBef>
                <a:spcPct val="0"/>
              </a:spcBef>
              <a:spcAft>
                <a:spcPct val="0"/>
              </a:spcAft>
            </a:pPr>
            <a:r>
              <a:rPr kumimoji="1" lang="en-US" altLang="ko-KR" sz="1000" dirty="0">
                <a:solidFill>
                  <a:schemeClr val="bg1">
                    <a:lumMod val="75000"/>
                  </a:schemeClr>
                </a:solidFill>
                <a:latin typeface="Arial" pitchFamily="34" charset="0"/>
                <a:ea typeface="맑은 고딕" pitchFamily="50" charset="-127"/>
                <a:cs typeface="굴림" pitchFamily="50" charset="-127"/>
              </a:rPr>
              <a:t>but also success vision through business consultation and </a:t>
            </a:r>
          </a:p>
          <a:p>
            <a:pPr algn="ctr" fontAlgn="base">
              <a:spcBef>
                <a:spcPct val="0"/>
              </a:spcBef>
              <a:spcAft>
                <a:spcPct val="0"/>
              </a:spcAft>
            </a:pPr>
            <a:r>
              <a:rPr kumimoji="1" lang="en-US" altLang="ko-KR" sz="1000" dirty="0">
                <a:solidFill>
                  <a:schemeClr val="bg1">
                    <a:lumMod val="75000"/>
                  </a:schemeClr>
                </a:solidFill>
                <a:latin typeface="Arial" pitchFamily="34" charset="0"/>
                <a:ea typeface="맑은 고딕" pitchFamily="50" charset="-127"/>
                <a:cs typeface="굴림" pitchFamily="50" charset="-127"/>
              </a:rPr>
              <a:t>the whole heart companionship.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4788024" y="3429000"/>
            <a:ext cx="3636392" cy="477054"/>
            <a:chOff x="3059832" y="2947928"/>
            <a:chExt cx="3636392" cy="477054"/>
          </a:xfrm>
        </p:grpSpPr>
        <p:sp>
          <p:nvSpPr>
            <p:cNvPr id="9"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Personal Data </a:t>
              </a:r>
            </a:p>
          </p:txBody>
        </p:sp>
        <p:sp>
          <p:nvSpPr>
            <p:cNvPr id="13"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dirty="0">
                  <a:solidFill>
                    <a:schemeClr val="bg1"/>
                  </a:solidFill>
                  <a:latin typeface="HY헤드라인M" pitchFamily="18" charset="-127"/>
                  <a:ea typeface="HY헤드라인M" pitchFamily="18" charset="-127"/>
                </a:rPr>
                <a:t>01</a:t>
              </a:r>
              <a:endParaRPr lang="ko-KR" altLang="en-US" sz="2500" dirty="0">
                <a:solidFill>
                  <a:schemeClr val="bg1"/>
                </a:solidFill>
                <a:latin typeface="HY헤드라인M" pitchFamily="18" charset="-127"/>
                <a:ea typeface="HY헤드라인M" pitchFamily="18" charset="-127"/>
              </a:endParaRPr>
            </a:p>
          </p:txBody>
        </p:sp>
      </p:grpSp>
      <p:sp>
        <p:nvSpPr>
          <p:cNvPr id="15" name="TextBox 14"/>
          <p:cNvSpPr txBox="1"/>
          <p:nvPr/>
        </p:nvSpPr>
        <p:spPr>
          <a:xfrm>
            <a:off x="1619672" y="1484784"/>
            <a:ext cx="2664296" cy="553998"/>
          </a:xfrm>
          <a:prstGeom prst="rect">
            <a:avLst/>
          </a:prstGeom>
          <a:noFill/>
        </p:spPr>
        <p:txBody>
          <a:bodyPr wrap="square" rtlCol="0">
            <a:spAutoFit/>
          </a:bodyPr>
          <a:lstStyle/>
          <a:p>
            <a:pPr algn="ctr"/>
            <a:r>
              <a:rPr lang="en-US" altLang="ko-KR" sz="3000">
                <a:solidFill>
                  <a:srgbClr val="FFE07D"/>
                </a:solidFill>
                <a:latin typeface="HY헤드라인M" pitchFamily="18" charset="-127"/>
                <a:ea typeface="HY헤드라인M" pitchFamily="18" charset="-127"/>
              </a:rPr>
              <a:t>Resume</a:t>
            </a:r>
          </a:p>
        </p:txBody>
      </p:sp>
      <p:grpSp>
        <p:nvGrpSpPr>
          <p:cNvPr id="16" name="그룹 15"/>
          <p:cNvGrpSpPr/>
          <p:nvPr/>
        </p:nvGrpSpPr>
        <p:grpSpPr>
          <a:xfrm>
            <a:off x="4788024" y="4185084"/>
            <a:ext cx="3636392" cy="477054"/>
            <a:chOff x="3059832" y="2947928"/>
            <a:chExt cx="3636392" cy="477054"/>
          </a:xfrm>
        </p:grpSpPr>
        <p:sp>
          <p:nvSpPr>
            <p:cNvPr id="17"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Additional Information</a:t>
              </a:r>
            </a:p>
          </p:txBody>
        </p:sp>
        <p:sp>
          <p:nvSpPr>
            <p:cNvPr id="18"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02</a:t>
              </a:r>
              <a:endParaRPr lang="ko-KR" altLang="en-US" sz="2500" dirty="0">
                <a:solidFill>
                  <a:schemeClr val="bg1"/>
                </a:solidFill>
                <a:latin typeface="HY헤드라인M" pitchFamily="18" charset="-127"/>
                <a:ea typeface="HY헤드라인M" pitchFamily="18" charset="-127"/>
              </a:endParaRPr>
            </a:p>
          </p:txBody>
        </p:sp>
      </p:grpSp>
      <p:grpSp>
        <p:nvGrpSpPr>
          <p:cNvPr id="19" name="그룹 18"/>
          <p:cNvGrpSpPr/>
          <p:nvPr/>
        </p:nvGrpSpPr>
        <p:grpSpPr>
          <a:xfrm>
            <a:off x="4788024" y="4941168"/>
            <a:ext cx="3636392" cy="595734"/>
            <a:chOff x="3059832" y="2947928"/>
            <a:chExt cx="3636392" cy="595734"/>
          </a:xfrm>
        </p:grpSpPr>
        <p:sp>
          <p:nvSpPr>
            <p:cNvPr id="20" name="Text Box 5"/>
            <p:cNvSpPr txBox="1">
              <a:spLocks noChangeArrowheads="1"/>
            </p:cNvSpPr>
            <p:nvPr/>
          </p:nvSpPr>
          <p:spPr bwMode="auto">
            <a:xfrm>
              <a:off x="3743474" y="3020442"/>
              <a:ext cx="2952750" cy="523220"/>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Work experience</a:t>
              </a:r>
            </a:p>
            <a:p>
              <a:pPr>
                <a:defRPr/>
              </a:pPr>
              <a:r>
                <a:rPr lang="en-US" altLang="ko-KR" sz="1400">
                  <a:solidFill>
                    <a:srgbClr val="97B8D4"/>
                  </a:solidFill>
                  <a:latin typeface="HY견고딕" pitchFamily="18" charset="-127"/>
                  <a:ea typeface="HY견고딕" pitchFamily="18" charset="-127"/>
                </a:rPr>
                <a:t>(employment)</a:t>
              </a:r>
            </a:p>
          </p:txBody>
        </p:sp>
        <p:sp>
          <p:nvSpPr>
            <p:cNvPr id="21"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03</a:t>
              </a:r>
              <a:endParaRPr lang="ko-KR" altLang="en-US" sz="2500" dirty="0">
                <a:solidFill>
                  <a:schemeClr val="bg1"/>
                </a:solidFill>
                <a:latin typeface="HY헤드라인M" pitchFamily="18" charset="-127"/>
                <a:ea typeface="HY헤드라인M" pitchFamily="18" charset="-127"/>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Personal Data </a:t>
            </a:r>
            <a:endParaRPr lang="ko-KR" altLang="en-US" dirty="0"/>
          </a:p>
        </p:txBody>
      </p:sp>
      <p:sp>
        <p:nvSpPr>
          <p:cNvPr id="17" name="직사각형 16"/>
          <p:cNvSpPr/>
          <p:nvPr/>
        </p:nvSpPr>
        <p:spPr>
          <a:xfrm>
            <a:off x="467544" y="5072222"/>
            <a:ext cx="1285884" cy="1381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grpSp>
        <p:nvGrpSpPr>
          <p:cNvPr id="18" name="그룹 17"/>
          <p:cNvGrpSpPr/>
          <p:nvPr/>
        </p:nvGrpSpPr>
        <p:grpSpPr>
          <a:xfrm>
            <a:off x="1896304" y="5113486"/>
            <a:ext cx="6780152" cy="604837"/>
            <a:chOff x="1896304" y="5113486"/>
            <a:chExt cx="6780152" cy="604837"/>
          </a:xfrm>
        </p:grpSpPr>
        <p:sp>
          <p:nvSpPr>
            <p:cNvPr id="19" name="AutoShape 3"/>
            <p:cNvSpPr>
              <a:spLocks noChangeArrowheads="1"/>
            </p:cNvSpPr>
            <p:nvPr/>
          </p:nvSpPr>
          <p:spPr bwMode="auto">
            <a:xfrm>
              <a:off x="1896304" y="5113486"/>
              <a:ext cx="1727200" cy="604837"/>
            </a:xfrm>
            <a:prstGeom prst="rect">
              <a:avLst/>
            </a:prstGeom>
            <a:solidFill>
              <a:srgbClr val="6D9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ct val="20000"/>
                </a:spcBef>
              </a:pPr>
              <a:r>
                <a:rPr lang="en-US" altLang="ko-KR" sz="1000" b="1" dirty="0">
                  <a:solidFill>
                    <a:schemeClr val="bg1"/>
                  </a:solidFill>
                  <a:latin typeface="+mn-ea"/>
                </a:rPr>
                <a:t>0000. March ~ . 0000. February</a:t>
              </a:r>
            </a:p>
          </p:txBody>
        </p:sp>
        <p:sp>
          <p:nvSpPr>
            <p:cNvPr id="20" name="AutoShape 4"/>
            <p:cNvSpPr>
              <a:spLocks noChangeArrowheads="1"/>
            </p:cNvSpPr>
            <p:nvPr/>
          </p:nvSpPr>
          <p:spPr bwMode="auto">
            <a:xfrm>
              <a:off x="3696529" y="5113486"/>
              <a:ext cx="4979927" cy="60483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000" b="1">
                  <a:solidFill>
                    <a:schemeClr val="tx1">
                      <a:lumMod val="65000"/>
                      <a:lumOff val="35000"/>
                    </a:schemeClr>
                  </a:solidFill>
                  <a:latin typeface="+mn-ea"/>
                </a:rPr>
                <a:t>Seoul university</a:t>
              </a:r>
            </a:p>
            <a:p>
              <a:r>
                <a:rPr lang="en-US" altLang="ko-KR" sz="1000" b="1">
                  <a:solidFill>
                    <a:schemeClr val="tx1">
                      <a:lumMod val="65000"/>
                      <a:lumOff val="35000"/>
                    </a:schemeClr>
                  </a:solidFill>
                  <a:latin typeface="+mn-ea"/>
                </a:rPr>
                <a:t>degree received : Bachelor of Agriculture</a:t>
              </a:r>
            </a:p>
          </p:txBody>
        </p:sp>
      </p:grpSp>
      <p:grpSp>
        <p:nvGrpSpPr>
          <p:cNvPr id="21" name="그룹 20"/>
          <p:cNvGrpSpPr/>
          <p:nvPr/>
        </p:nvGrpSpPr>
        <p:grpSpPr>
          <a:xfrm>
            <a:off x="1896304" y="5846579"/>
            <a:ext cx="6788182" cy="606757"/>
            <a:chOff x="1896304" y="5846579"/>
            <a:chExt cx="6788182" cy="606757"/>
          </a:xfrm>
        </p:grpSpPr>
        <p:sp>
          <p:nvSpPr>
            <p:cNvPr id="22" name="AutoShape 6"/>
            <p:cNvSpPr>
              <a:spLocks noChangeArrowheads="1"/>
            </p:cNvSpPr>
            <p:nvPr/>
          </p:nvSpPr>
          <p:spPr bwMode="auto">
            <a:xfrm>
              <a:off x="1896304" y="5848498"/>
              <a:ext cx="1727200" cy="604838"/>
            </a:xfrm>
            <a:prstGeom prst="rect">
              <a:avLst/>
            </a:prstGeom>
            <a:solidFill>
              <a:srgbClr val="6D9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ct val="20000"/>
                </a:spcBef>
              </a:pPr>
              <a:r>
                <a:rPr lang="en-US" altLang="ko-KR" sz="1000" b="1" dirty="0">
                  <a:solidFill>
                    <a:schemeClr val="bg1"/>
                  </a:solidFill>
                  <a:latin typeface="+mn-ea"/>
                </a:rPr>
                <a:t>0000. March ~ 0000. February</a:t>
              </a:r>
            </a:p>
          </p:txBody>
        </p:sp>
        <p:sp>
          <p:nvSpPr>
            <p:cNvPr id="23" name="AutoShape 7"/>
            <p:cNvSpPr>
              <a:spLocks noChangeArrowheads="1"/>
            </p:cNvSpPr>
            <p:nvPr/>
          </p:nvSpPr>
          <p:spPr bwMode="auto">
            <a:xfrm>
              <a:off x="3704559" y="5846579"/>
              <a:ext cx="4979927" cy="60483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ct val="20000"/>
                </a:spcBef>
              </a:pPr>
              <a:r>
                <a:rPr lang="en-US" altLang="ko-KR" sz="1000" b="1">
                  <a:solidFill>
                    <a:schemeClr val="tx1">
                      <a:lumMod val="65000"/>
                      <a:lumOff val="35000"/>
                    </a:schemeClr>
                  </a:solidFill>
                  <a:latin typeface="+mn-ea"/>
                </a:rPr>
                <a:t>Graduated from Seoul High School</a:t>
              </a:r>
            </a:p>
          </p:txBody>
        </p:sp>
      </p:grpSp>
      <p:sp>
        <p:nvSpPr>
          <p:cNvPr id="24" name="Rectangle 11"/>
          <p:cNvSpPr>
            <a:spLocks noChangeArrowheads="1"/>
          </p:cNvSpPr>
          <p:nvPr/>
        </p:nvSpPr>
        <p:spPr bwMode="auto">
          <a:xfrm rot="12095">
            <a:off x="673376" y="5572244"/>
            <a:ext cx="936475" cy="400110"/>
          </a:xfrm>
          <a:prstGeom prst="rect">
            <a:avLst/>
          </a:prstGeom>
          <a:noFill/>
          <a:ln w="9525">
            <a:noFill/>
            <a:miter lim="800000"/>
            <a:headEnd/>
            <a:tailEnd/>
          </a:ln>
          <a:effectLst/>
        </p:spPr>
        <p:txBody>
          <a:bodyPr wrap="none">
            <a:spAutoFit/>
          </a:bodyPr>
          <a:lstStyle/>
          <a:p>
            <a:pPr algn="ctr"/>
            <a:r>
              <a:rPr lang="en-US" altLang="ko-KR" sz="1000" b="1" dirty="0">
                <a:solidFill>
                  <a:schemeClr val="tx1">
                    <a:lumMod val="65000"/>
                    <a:lumOff val="35000"/>
                  </a:schemeClr>
                </a:solidFill>
                <a:latin typeface="+mn-ea"/>
              </a:rPr>
              <a:t>Educational </a:t>
            </a:r>
          </a:p>
          <a:p>
            <a:pPr algn="ctr"/>
            <a:r>
              <a:rPr lang="en-US" altLang="ko-KR" sz="1000" b="1" dirty="0">
                <a:solidFill>
                  <a:schemeClr val="tx1">
                    <a:lumMod val="65000"/>
                    <a:lumOff val="35000"/>
                  </a:schemeClr>
                </a:solidFill>
                <a:latin typeface="+mn-ea"/>
              </a:rPr>
              <a:t>history</a:t>
            </a:r>
          </a:p>
        </p:txBody>
      </p:sp>
      <p:grpSp>
        <p:nvGrpSpPr>
          <p:cNvPr id="25" name="그룹 24"/>
          <p:cNvGrpSpPr/>
          <p:nvPr/>
        </p:nvGrpSpPr>
        <p:grpSpPr>
          <a:xfrm>
            <a:off x="2176686" y="1575842"/>
            <a:ext cx="6363352" cy="3169766"/>
            <a:chOff x="2280614" y="1304066"/>
            <a:chExt cx="6363352" cy="3169766"/>
          </a:xfrm>
        </p:grpSpPr>
        <p:sp>
          <p:nvSpPr>
            <p:cNvPr id="70" name="AutoShape 16"/>
            <p:cNvSpPr>
              <a:spLocks noChangeArrowheads="1"/>
            </p:cNvSpPr>
            <p:nvPr/>
          </p:nvSpPr>
          <p:spPr bwMode="auto">
            <a:xfrm>
              <a:off x="4819944" y="1313591"/>
              <a:ext cx="1042020" cy="980951"/>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69" name="AutoShape 16"/>
            <p:cNvSpPr>
              <a:spLocks noChangeArrowheads="1"/>
            </p:cNvSpPr>
            <p:nvPr/>
          </p:nvSpPr>
          <p:spPr bwMode="auto">
            <a:xfrm>
              <a:off x="5069876" y="3464306"/>
              <a:ext cx="792088" cy="980951"/>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26" name="AutoShape 16"/>
            <p:cNvSpPr>
              <a:spLocks noChangeArrowheads="1"/>
            </p:cNvSpPr>
            <p:nvPr/>
          </p:nvSpPr>
          <p:spPr bwMode="auto">
            <a:xfrm>
              <a:off x="2280614" y="1304066"/>
              <a:ext cx="792088" cy="3169766"/>
            </a:xfrm>
            <a:prstGeom prst="rect">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endParaRPr lang="ko-KR" altLang="ko-KR">
                <a:solidFill>
                  <a:schemeClr val="lt1"/>
                </a:solidFill>
                <a:latin typeface="맑은 고딕" pitchFamily="50" charset="-127"/>
                <a:ea typeface="맑은 고딕" pitchFamily="50" charset="-127"/>
              </a:endParaRPr>
            </a:p>
          </p:txBody>
        </p:sp>
        <p:sp>
          <p:nvSpPr>
            <p:cNvPr id="27" name="직사각형 26"/>
            <p:cNvSpPr/>
            <p:nvPr/>
          </p:nvSpPr>
          <p:spPr>
            <a:xfrm>
              <a:off x="3143240" y="1319183"/>
              <a:ext cx="1604696"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28" name="직사각형 27"/>
            <p:cNvSpPr/>
            <p:nvPr/>
          </p:nvSpPr>
          <p:spPr>
            <a:xfrm>
              <a:off x="5929322" y="1319183"/>
              <a:ext cx="271464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29" name="직사각형 28"/>
            <p:cNvSpPr/>
            <p:nvPr/>
          </p:nvSpPr>
          <p:spPr>
            <a:xfrm>
              <a:off x="5929322" y="1819249"/>
              <a:ext cx="271464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0" name="직사각형 29"/>
            <p:cNvSpPr/>
            <p:nvPr/>
          </p:nvSpPr>
          <p:spPr>
            <a:xfrm>
              <a:off x="3143240" y="2390753"/>
              <a:ext cx="5500726"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1" name="직사각형 30"/>
            <p:cNvSpPr/>
            <p:nvPr/>
          </p:nvSpPr>
          <p:spPr>
            <a:xfrm>
              <a:off x="3143240" y="2890819"/>
              <a:ext cx="5500726"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2" name="직사각형 31"/>
            <p:cNvSpPr/>
            <p:nvPr/>
          </p:nvSpPr>
          <p:spPr>
            <a:xfrm>
              <a:off x="3143240" y="3462323"/>
              <a:ext cx="1785950"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3" name="직사각형 32"/>
            <p:cNvSpPr/>
            <p:nvPr/>
          </p:nvSpPr>
          <p:spPr>
            <a:xfrm>
              <a:off x="3143240" y="4033827"/>
              <a:ext cx="1785950"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4" name="직사각형 33"/>
            <p:cNvSpPr/>
            <p:nvPr/>
          </p:nvSpPr>
          <p:spPr>
            <a:xfrm>
              <a:off x="5929322" y="3462323"/>
              <a:ext cx="271464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5" name="직사각형 34"/>
            <p:cNvSpPr/>
            <p:nvPr/>
          </p:nvSpPr>
          <p:spPr>
            <a:xfrm>
              <a:off x="5929322" y="4033827"/>
              <a:ext cx="2714644" cy="42862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000" b="1">
                <a:solidFill>
                  <a:schemeClr val="tx1">
                    <a:lumMod val="65000"/>
                    <a:lumOff val="35000"/>
                  </a:schemeClr>
                </a:solidFill>
                <a:latin typeface="+mn-ea"/>
              </a:endParaRPr>
            </a:p>
          </p:txBody>
        </p:sp>
        <p:sp>
          <p:nvSpPr>
            <p:cNvPr id="36" name="Text Box 22"/>
            <p:cNvSpPr txBox="1">
              <a:spLocks noChangeArrowheads="1"/>
            </p:cNvSpPr>
            <p:nvPr/>
          </p:nvSpPr>
          <p:spPr bwMode="auto">
            <a:xfrm>
              <a:off x="5868988" y="1410387"/>
              <a:ext cx="2735262" cy="246221"/>
            </a:xfrm>
            <a:prstGeom prst="rect">
              <a:avLst/>
            </a:prstGeom>
            <a:noFill/>
            <a:ln w="9525">
              <a:noFill/>
              <a:miter lim="800000"/>
              <a:headEnd/>
              <a:tailEnd/>
            </a:ln>
            <a:effectLst/>
          </p:spPr>
          <p:txBody>
            <a:bodyPr>
              <a:spAutoFit/>
            </a:bodyPr>
            <a:lstStyle/>
            <a:p>
              <a:pPr algn="ctr"/>
              <a:r>
                <a:rPr lang="en-US" altLang="ko-KR" sz="1000" b="1" dirty="0">
                  <a:solidFill>
                    <a:schemeClr val="tx1">
                      <a:lumMod val="65000"/>
                      <a:lumOff val="35000"/>
                    </a:schemeClr>
                  </a:solidFill>
                  <a:latin typeface="+mn-ea"/>
                </a:rPr>
                <a:t>00 years-old</a:t>
              </a:r>
            </a:p>
          </p:txBody>
        </p:sp>
        <p:sp>
          <p:nvSpPr>
            <p:cNvPr id="38" name="Text Box 23"/>
            <p:cNvSpPr txBox="1">
              <a:spLocks noChangeArrowheads="1"/>
            </p:cNvSpPr>
            <p:nvPr/>
          </p:nvSpPr>
          <p:spPr bwMode="auto">
            <a:xfrm>
              <a:off x="5868988" y="1910453"/>
              <a:ext cx="2735262" cy="246221"/>
            </a:xfrm>
            <a:prstGeom prst="rect">
              <a:avLst/>
            </a:prstGeom>
            <a:noFill/>
            <a:ln w="9525">
              <a:noFill/>
              <a:miter lim="800000"/>
              <a:headEnd/>
              <a:tailEnd/>
            </a:ln>
            <a:effectLst/>
          </p:spPr>
          <p:txBody>
            <a:bodyPr>
              <a:spAutoFit/>
            </a:bodyPr>
            <a:lstStyle/>
            <a:p>
              <a:pPr algn="ctr"/>
              <a:r>
                <a:rPr lang="en-US" altLang="ko-KR" sz="1000" b="1">
                  <a:solidFill>
                    <a:schemeClr val="tx1">
                      <a:lumMod val="65000"/>
                      <a:lumOff val="35000"/>
                    </a:schemeClr>
                  </a:solidFill>
                  <a:latin typeface="+mn-ea"/>
                </a:rPr>
                <a:t>0000-00-00</a:t>
              </a:r>
            </a:p>
          </p:txBody>
        </p:sp>
        <p:sp>
          <p:nvSpPr>
            <p:cNvPr id="39" name="Text Box 24"/>
            <p:cNvSpPr txBox="1">
              <a:spLocks noChangeArrowheads="1"/>
            </p:cNvSpPr>
            <p:nvPr/>
          </p:nvSpPr>
          <p:spPr bwMode="auto">
            <a:xfrm>
              <a:off x="3500430" y="2481957"/>
              <a:ext cx="2815194" cy="246221"/>
            </a:xfrm>
            <a:prstGeom prst="rect">
              <a:avLst/>
            </a:prstGeom>
            <a:noFill/>
            <a:ln w="9525">
              <a:noFill/>
              <a:miter lim="800000"/>
              <a:headEnd/>
              <a:tailEnd/>
            </a:ln>
            <a:effectLst/>
          </p:spPr>
          <p:txBody>
            <a:bodyPr wrap="none">
              <a:spAutoFit/>
            </a:bodyPr>
            <a:lstStyle/>
            <a:p>
              <a:r>
                <a:rPr lang="en-US" altLang="ko-KR" sz="1000" b="1" dirty="0">
                  <a:solidFill>
                    <a:schemeClr val="tx1">
                      <a:lumMod val="65000"/>
                      <a:lumOff val="35000"/>
                    </a:schemeClr>
                  </a:solidFill>
                  <a:latin typeface="+mn-ea"/>
                </a:rPr>
                <a:t>000-000, </a:t>
              </a:r>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Apt. 0000-00,  </a:t>
              </a:r>
              <a:r>
                <a:rPr lang="en-US" altLang="ko-KR" sz="1000" b="1" dirty="0" err="1">
                  <a:solidFill>
                    <a:schemeClr val="tx1">
                      <a:lumMod val="65000"/>
                      <a:lumOff val="35000"/>
                    </a:schemeClr>
                  </a:solidFill>
                  <a:latin typeface="+mn-ea"/>
                </a:rPr>
                <a:t>ooooo</a:t>
              </a:r>
              <a:r>
                <a:rPr lang="en-US" altLang="ko-KR" sz="1000" b="1" dirty="0">
                  <a:solidFill>
                    <a:schemeClr val="tx1">
                      <a:lumMod val="65000"/>
                      <a:lumOff val="35000"/>
                    </a:schemeClr>
                  </a:solidFill>
                  <a:latin typeface="+mn-ea"/>
                </a:rPr>
                <a:t>/dong, </a:t>
              </a:r>
            </a:p>
          </p:txBody>
        </p:sp>
        <p:sp>
          <p:nvSpPr>
            <p:cNvPr id="40" name="Text Box 25"/>
            <p:cNvSpPr txBox="1">
              <a:spLocks noChangeArrowheads="1"/>
            </p:cNvSpPr>
            <p:nvPr/>
          </p:nvSpPr>
          <p:spPr bwMode="auto">
            <a:xfrm>
              <a:off x="2431267" y="1410387"/>
              <a:ext cx="545342" cy="246221"/>
            </a:xfrm>
            <a:prstGeom prst="rect">
              <a:avLst/>
            </a:prstGeom>
            <a:noFill/>
            <a:ln w="9525">
              <a:noFill/>
              <a:miter lim="800000"/>
              <a:headEnd/>
              <a:tailEnd/>
            </a:ln>
            <a:effectLst/>
          </p:spPr>
          <p:txBody>
            <a:bodyPr wrap="none">
              <a:spAutoFit/>
            </a:bodyPr>
            <a:lstStyle/>
            <a:p>
              <a:pPr algn="ctr"/>
              <a:r>
                <a:rPr lang="en-US" altLang="ko-KR" sz="1000" b="1">
                  <a:solidFill>
                    <a:schemeClr val="bg1"/>
                  </a:solidFill>
                  <a:latin typeface="+mn-ea"/>
                </a:rPr>
                <a:t>Name</a:t>
              </a:r>
            </a:p>
          </p:txBody>
        </p:sp>
        <p:sp>
          <p:nvSpPr>
            <p:cNvPr id="54" name="Text Box 27"/>
            <p:cNvSpPr txBox="1">
              <a:spLocks noChangeArrowheads="1"/>
            </p:cNvSpPr>
            <p:nvPr/>
          </p:nvSpPr>
          <p:spPr bwMode="auto">
            <a:xfrm>
              <a:off x="2367148" y="2481957"/>
              <a:ext cx="673581"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Address</a:t>
              </a:r>
            </a:p>
          </p:txBody>
        </p:sp>
        <p:sp>
          <p:nvSpPr>
            <p:cNvPr id="55" name="Text Box 28"/>
            <p:cNvSpPr txBox="1">
              <a:spLocks noChangeArrowheads="1"/>
            </p:cNvSpPr>
            <p:nvPr/>
          </p:nvSpPr>
          <p:spPr bwMode="auto">
            <a:xfrm>
              <a:off x="5134781" y="1410387"/>
              <a:ext cx="425116"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Age</a:t>
              </a:r>
            </a:p>
          </p:txBody>
        </p:sp>
        <p:sp>
          <p:nvSpPr>
            <p:cNvPr id="56" name="Text Box 29"/>
            <p:cNvSpPr txBox="1">
              <a:spLocks noChangeArrowheads="1"/>
            </p:cNvSpPr>
            <p:nvPr/>
          </p:nvSpPr>
          <p:spPr bwMode="auto">
            <a:xfrm>
              <a:off x="4864674" y="1910453"/>
              <a:ext cx="965329" cy="246221"/>
            </a:xfrm>
            <a:prstGeom prst="rect">
              <a:avLst/>
            </a:prstGeom>
            <a:noFill/>
            <a:ln w="9525">
              <a:noFill/>
              <a:miter lim="800000"/>
              <a:headEnd/>
              <a:tailEnd/>
            </a:ln>
            <a:effectLst/>
          </p:spPr>
          <p:txBody>
            <a:bodyPr wrap="none">
              <a:spAutoFit/>
            </a:bodyPr>
            <a:lstStyle/>
            <a:p>
              <a:pPr algn="ctr"/>
              <a:r>
                <a:rPr lang="en-US" altLang="ko-KR" sz="1000" b="1">
                  <a:solidFill>
                    <a:schemeClr val="bg1"/>
                  </a:solidFill>
                  <a:latin typeface="+mn-ea"/>
                </a:rPr>
                <a:t>date of birth</a:t>
              </a:r>
              <a:endParaRPr lang="en-US" altLang="ko-KR" sz="1000" b="1" dirty="0">
                <a:solidFill>
                  <a:schemeClr val="bg1"/>
                </a:solidFill>
                <a:latin typeface="+mn-ea"/>
              </a:endParaRPr>
            </a:p>
          </p:txBody>
        </p:sp>
        <p:sp>
          <p:nvSpPr>
            <p:cNvPr id="57" name="Text Box 31"/>
            <p:cNvSpPr txBox="1">
              <a:spLocks noChangeArrowheads="1"/>
            </p:cNvSpPr>
            <p:nvPr/>
          </p:nvSpPr>
          <p:spPr bwMode="auto">
            <a:xfrm>
              <a:off x="3500430" y="2982023"/>
              <a:ext cx="1838965" cy="246221"/>
            </a:xfrm>
            <a:prstGeom prst="rect">
              <a:avLst/>
            </a:prstGeom>
            <a:noFill/>
            <a:ln w="9525">
              <a:noFill/>
              <a:miter lim="800000"/>
              <a:headEnd/>
              <a:tailEnd/>
            </a:ln>
            <a:effectLst/>
          </p:spPr>
          <p:txBody>
            <a:bodyPr wrap="none">
              <a:spAutoFit/>
            </a:bodyPr>
            <a:lstStyle/>
            <a:p>
              <a:r>
                <a:rPr lang="en-US" altLang="ko-KR" sz="1000" b="1">
                  <a:solidFill>
                    <a:schemeClr val="tx1">
                      <a:lumMod val="65000"/>
                      <a:lumOff val="35000"/>
                    </a:schemeClr>
                  </a:solidFill>
                  <a:latin typeface="+mn-ea"/>
                </a:rPr>
                <a:t>oooo/gu, Seoul/city, Korea</a:t>
              </a:r>
            </a:p>
          </p:txBody>
        </p:sp>
        <p:sp>
          <p:nvSpPr>
            <p:cNvPr id="58" name="Text Box 32"/>
            <p:cNvSpPr txBox="1">
              <a:spLocks noChangeArrowheads="1"/>
            </p:cNvSpPr>
            <p:nvPr/>
          </p:nvSpPr>
          <p:spPr bwMode="auto">
            <a:xfrm>
              <a:off x="2383978" y="3476582"/>
              <a:ext cx="639920" cy="400110"/>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Cellular</a:t>
              </a:r>
            </a:p>
            <a:p>
              <a:pPr algn="ctr"/>
              <a:r>
                <a:rPr lang="en-US" altLang="ko-KR" sz="1000" b="1" dirty="0">
                  <a:solidFill>
                    <a:schemeClr val="bg1"/>
                  </a:solidFill>
                  <a:latin typeface="+mn-ea"/>
                </a:rPr>
                <a:t>Phone</a:t>
              </a:r>
            </a:p>
          </p:txBody>
        </p:sp>
        <p:sp>
          <p:nvSpPr>
            <p:cNvPr id="59" name="Text Box 33"/>
            <p:cNvSpPr txBox="1">
              <a:spLocks noChangeArrowheads="1"/>
            </p:cNvSpPr>
            <p:nvPr/>
          </p:nvSpPr>
          <p:spPr bwMode="auto">
            <a:xfrm>
              <a:off x="5191536" y="3553527"/>
              <a:ext cx="564578" cy="246221"/>
            </a:xfrm>
            <a:prstGeom prst="rect">
              <a:avLst/>
            </a:prstGeom>
            <a:noFill/>
            <a:ln w="9525">
              <a:noFill/>
              <a:miter lim="800000"/>
              <a:headEnd/>
              <a:tailEnd/>
            </a:ln>
            <a:effectLst/>
          </p:spPr>
          <p:txBody>
            <a:bodyPr wrap="none">
              <a:spAutoFit/>
            </a:bodyPr>
            <a:lstStyle/>
            <a:p>
              <a:pPr algn="ctr"/>
              <a:r>
                <a:rPr lang="en-US" altLang="ko-KR" sz="1000" b="1" dirty="0">
                  <a:solidFill>
                    <a:schemeClr val="bg1"/>
                  </a:solidFill>
                  <a:latin typeface="+mn-ea"/>
                </a:rPr>
                <a:t>E-mail</a:t>
              </a:r>
            </a:p>
          </p:txBody>
        </p:sp>
        <p:sp>
          <p:nvSpPr>
            <p:cNvPr id="60" name="Text Box 34"/>
            <p:cNvSpPr txBox="1">
              <a:spLocks noChangeArrowheads="1"/>
            </p:cNvSpPr>
            <p:nvPr/>
          </p:nvSpPr>
          <p:spPr bwMode="auto">
            <a:xfrm>
              <a:off x="3500430" y="3553527"/>
              <a:ext cx="1101584" cy="246221"/>
            </a:xfrm>
            <a:prstGeom prst="rect">
              <a:avLst/>
            </a:prstGeom>
            <a:noFill/>
            <a:ln w="9525">
              <a:noFill/>
              <a:miter lim="800000"/>
              <a:headEnd/>
              <a:tailEnd/>
            </a:ln>
            <a:effectLst/>
          </p:spPr>
          <p:txBody>
            <a:bodyPr wrap="none">
              <a:spAutoFit/>
            </a:bodyPr>
            <a:lstStyle/>
            <a:p>
              <a:r>
                <a:rPr lang="en-US" altLang="ko-KR" sz="1000" b="1" dirty="0">
                  <a:solidFill>
                    <a:schemeClr val="tx1">
                      <a:lumMod val="65000"/>
                      <a:lumOff val="35000"/>
                    </a:schemeClr>
                  </a:solidFill>
                  <a:latin typeface="+mn-ea"/>
                </a:rPr>
                <a:t>000-0000-0000</a:t>
              </a:r>
            </a:p>
          </p:txBody>
        </p:sp>
        <p:sp>
          <p:nvSpPr>
            <p:cNvPr id="61" name="Text Box 35"/>
            <p:cNvSpPr txBox="1">
              <a:spLocks noChangeArrowheads="1"/>
            </p:cNvSpPr>
            <p:nvPr/>
          </p:nvSpPr>
          <p:spPr bwMode="auto">
            <a:xfrm>
              <a:off x="6038850" y="3553527"/>
              <a:ext cx="1507144" cy="246221"/>
            </a:xfrm>
            <a:prstGeom prst="rect">
              <a:avLst/>
            </a:prstGeom>
            <a:noFill/>
            <a:ln w="9525">
              <a:noFill/>
              <a:miter lim="800000"/>
              <a:headEnd/>
              <a:tailEnd/>
            </a:ln>
            <a:effectLst/>
          </p:spPr>
          <p:txBody>
            <a:bodyPr wrap="none">
              <a:spAutoFit/>
            </a:bodyPr>
            <a:lstStyle/>
            <a:p>
              <a:r>
                <a:rPr lang="en-US" altLang="ko-KR" sz="1000" b="1" dirty="0">
                  <a:solidFill>
                    <a:schemeClr val="tx1">
                      <a:lumMod val="65000"/>
                      <a:lumOff val="35000"/>
                    </a:schemeClr>
                  </a:solidFill>
                  <a:latin typeface="+mn-ea"/>
                </a:rPr>
                <a:t>oooooo</a:t>
              </a:r>
              <a:r>
                <a:rPr lang="en-US" altLang="en-US" sz="1000" b="1" dirty="0">
                  <a:solidFill>
                    <a:schemeClr val="tx1">
                      <a:lumMod val="65000"/>
                      <a:lumOff val="35000"/>
                    </a:schemeClr>
                  </a:solidFill>
                  <a:latin typeface="+mn-ea"/>
                </a:rPr>
                <a:t>@</a:t>
              </a:r>
              <a:r>
                <a:rPr lang="en-US" altLang="ko-KR" sz="1000" b="1" dirty="0">
                  <a:solidFill>
                    <a:schemeClr val="tx1">
                      <a:lumMod val="65000"/>
                      <a:lumOff val="35000"/>
                    </a:schemeClr>
                  </a:solidFill>
                  <a:latin typeface="+mn-ea"/>
                </a:rPr>
                <a:t>hanmail.net</a:t>
              </a:r>
            </a:p>
          </p:txBody>
        </p:sp>
        <p:sp>
          <p:nvSpPr>
            <p:cNvPr id="62" name="Text Box 38"/>
            <p:cNvSpPr txBox="1">
              <a:spLocks noChangeArrowheads="1"/>
            </p:cNvSpPr>
            <p:nvPr/>
          </p:nvSpPr>
          <p:spPr bwMode="auto">
            <a:xfrm>
              <a:off x="2355125" y="4125031"/>
              <a:ext cx="697627" cy="246221"/>
            </a:xfrm>
            <a:prstGeom prst="rect">
              <a:avLst/>
            </a:prstGeom>
            <a:noFill/>
            <a:ln w="9525">
              <a:noFill/>
              <a:miter lim="800000"/>
              <a:headEnd/>
              <a:tailEnd/>
            </a:ln>
            <a:effectLst/>
          </p:spPr>
          <p:txBody>
            <a:bodyPr wrap="none">
              <a:spAutoFit/>
            </a:bodyPr>
            <a:lstStyle/>
            <a:p>
              <a:pPr algn="ctr"/>
              <a:r>
                <a:rPr lang="ko-KR" altLang="en-US" sz="1000" b="1">
                  <a:solidFill>
                    <a:schemeClr val="bg1"/>
                  </a:solidFill>
                  <a:latin typeface="+mn-ea"/>
                </a:rPr>
                <a:t>지원구분</a:t>
              </a:r>
            </a:p>
          </p:txBody>
        </p:sp>
        <p:sp>
          <p:nvSpPr>
            <p:cNvPr id="63" name="Text Box 39"/>
            <p:cNvSpPr txBox="1">
              <a:spLocks noChangeArrowheads="1"/>
            </p:cNvSpPr>
            <p:nvPr/>
          </p:nvSpPr>
          <p:spPr bwMode="auto">
            <a:xfrm>
              <a:off x="5125012" y="4125031"/>
              <a:ext cx="697627" cy="246221"/>
            </a:xfrm>
            <a:prstGeom prst="rect">
              <a:avLst/>
            </a:prstGeom>
            <a:noFill/>
            <a:ln w="9525">
              <a:noFill/>
              <a:miter lim="800000"/>
              <a:headEnd/>
              <a:tailEnd/>
            </a:ln>
            <a:effectLst/>
          </p:spPr>
          <p:txBody>
            <a:bodyPr wrap="none">
              <a:spAutoFit/>
            </a:bodyPr>
            <a:lstStyle/>
            <a:p>
              <a:pPr algn="ctr"/>
              <a:r>
                <a:rPr lang="ko-KR" altLang="en-US" sz="1000" b="1" dirty="0">
                  <a:solidFill>
                    <a:schemeClr val="bg1"/>
                  </a:solidFill>
                  <a:latin typeface="+mn-ea"/>
                </a:rPr>
                <a:t>희망연봉</a:t>
              </a:r>
            </a:p>
          </p:txBody>
        </p:sp>
        <p:sp>
          <p:nvSpPr>
            <p:cNvPr id="64" name="Text Box 40"/>
            <p:cNvSpPr txBox="1">
              <a:spLocks noChangeArrowheads="1"/>
            </p:cNvSpPr>
            <p:nvPr/>
          </p:nvSpPr>
          <p:spPr bwMode="auto">
            <a:xfrm>
              <a:off x="3714744" y="4125031"/>
              <a:ext cx="659155" cy="246221"/>
            </a:xfrm>
            <a:prstGeom prst="rect">
              <a:avLst/>
            </a:prstGeom>
            <a:noFill/>
            <a:ln w="9525">
              <a:noFill/>
              <a:miter lim="800000"/>
              <a:headEnd/>
              <a:tailEnd/>
            </a:ln>
            <a:effectLst/>
          </p:spPr>
          <p:txBody>
            <a:bodyPr wrap="none">
              <a:spAutoFit/>
            </a:bodyPr>
            <a:lstStyle/>
            <a:p>
              <a:r>
                <a:rPr lang="ko-KR" altLang="en-US" sz="1000" b="1" dirty="0">
                  <a:solidFill>
                    <a:schemeClr val="tx1">
                      <a:lumMod val="65000"/>
                      <a:lumOff val="35000"/>
                    </a:schemeClr>
                  </a:solidFill>
                  <a:latin typeface="+mn-ea"/>
                </a:rPr>
                <a:t>영 업 직</a:t>
              </a:r>
            </a:p>
          </p:txBody>
        </p:sp>
        <p:sp>
          <p:nvSpPr>
            <p:cNvPr id="65" name="Text Box 41"/>
            <p:cNvSpPr txBox="1">
              <a:spLocks noChangeArrowheads="1"/>
            </p:cNvSpPr>
            <p:nvPr/>
          </p:nvSpPr>
          <p:spPr bwMode="auto">
            <a:xfrm>
              <a:off x="6478588" y="4125031"/>
              <a:ext cx="1082349" cy="246221"/>
            </a:xfrm>
            <a:prstGeom prst="rect">
              <a:avLst/>
            </a:prstGeom>
            <a:noFill/>
            <a:ln w="9525">
              <a:noFill/>
              <a:miter lim="800000"/>
              <a:headEnd/>
              <a:tailEnd/>
            </a:ln>
            <a:effectLst/>
          </p:spPr>
          <p:txBody>
            <a:bodyPr wrap="none">
              <a:spAutoFit/>
            </a:bodyPr>
            <a:lstStyle/>
            <a:p>
              <a:pPr algn="ctr"/>
              <a:r>
                <a:rPr lang="en-US" altLang="ko-KR" sz="1000" b="1">
                  <a:solidFill>
                    <a:schemeClr val="tx1">
                      <a:lumMod val="65000"/>
                      <a:lumOff val="35000"/>
                    </a:schemeClr>
                  </a:solidFill>
                  <a:latin typeface="+mn-ea"/>
                </a:rPr>
                <a:t>3000 </a:t>
              </a:r>
              <a:r>
                <a:rPr lang="ko-KR" altLang="en-US" sz="1000" b="1">
                  <a:solidFill>
                    <a:schemeClr val="tx1">
                      <a:lumMod val="65000"/>
                      <a:lumOff val="35000"/>
                    </a:schemeClr>
                  </a:solidFill>
                  <a:latin typeface="+mn-ea"/>
                </a:rPr>
                <a:t>만원 이상</a:t>
              </a:r>
            </a:p>
          </p:txBody>
        </p:sp>
        <p:sp>
          <p:nvSpPr>
            <p:cNvPr id="66" name="Text Box 47"/>
            <p:cNvSpPr txBox="1">
              <a:spLocks noChangeArrowheads="1"/>
            </p:cNvSpPr>
            <p:nvPr/>
          </p:nvSpPr>
          <p:spPr bwMode="auto">
            <a:xfrm>
              <a:off x="3481273" y="1410387"/>
              <a:ext cx="1116377" cy="246221"/>
            </a:xfrm>
            <a:prstGeom prst="rect">
              <a:avLst/>
            </a:prstGeom>
            <a:noFill/>
            <a:ln w="9525">
              <a:noFill/>
              <a:miter lim="800000"/>
              <a:headEnd/>
              <a:tailEnd/>
            </a:ln>
            <a:effectLst/>
          </p:spPr>
          <p:txBody>
            <a:bodyPr wrap="square">
              <a:spAutoFit/>
            </a:bodyPr>
            <a:lstStyle/>
            <a:p>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t>
              </a:r>
              <a:r>
                <a:rPr lang="en-US" altLang="ko-KR" sz="1000" b="1" dirty="0" err="1">
                  <a:solidFill>
                    <a:schemeClr val="tx1">
                      <a:lumMod val="65000"/>
                      <a:lumOff val="35000"/>
                    </a:schemeClr>
                  </a:solidFill>
                  <a:latin typeface="+mn-ea"/>
                </a:rPr>
                <a:t>ooo</a:t>
              </a:r>
              <a:r>
                <a:rPr lang="en-US" altLang="ko-KR" sz="1000" b="1" dirty="0">
                  <a:solidFill>
                    <a:schemeClr val="tx1">
                      <a:lumMod val="65000"/>
                      <a:lumOff val="35000"/>
                    </a:schemeClr>
                  </a:solidFill>
                  <a:latin typeface="+mn-ea"/>
                </a:rPr>
                <a:t> </a:t>
              </a:r>
              <a:r>
                <a:rPr lang="en-US" altLang="ko-KR" sz="1000" b="1" dirty="0" err="1">
                  <a:solidFill>
                    <a:schemeClr val="tx1">
                      <a:lumMod val="65000"/>
                      <a:lumOff val="35000"/>
                    </a:schemeClr>
                  </a:solidFill>
                  <a:latin typeface="+mn-ea"/>
                </a:rPr>
                <a:t>ooo</a:t>
              </a:r>
              <a:endParaRPr lang="en-US" altLang="ko-KR" sz="1000" b="1" dirty="0">
                <a:solidFill>
                  <a:schemeClr val="tx1">
                    <a:lumMod val="65000"/>
                    <a:lumOff val="35000"/>
                  </a:schemeClr>
                </a:solidFill>
                <a:latin typeface="+mn-ea"/>
              </a:endParaRPr>
            </a:p>
          </p:txBody>
        </p:sp>
      </p:grpSp>
      <p:sp>
        <p:nvSpPr>
          <p:cNvPr id="67" name="직사각형 66"/>
          <p:cNvSpPr/>
          <p:nvPr/>
        </p:nvSpPr>
        <p:spPr>
          <a:xfrm>
            <a:off x="467544" y="1519521"/>
            <a:ext cx="1285884" cy="1666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68" name="Text Box 8"/>
          <p:cNvSpPr txBox="1">
            <a:spLocks noChangeArrowheads="1"/>
          </p:cNvSpPr>
          <p:nvPr/>
        </p:nvSpPr>
        <p:spPr bwMode="auto">
          <a:xfrm>
            <a:off x="721598" y="2162463"/>
            <a:ext cx="777777" cy="400110"/>
          </a:xfrm>
          <a:prstGeom prst="rect">
            <a:avLst/>
          </a:prstGeom>
          <a:noFill/>
          <a:ln w="9525">
            <a:noFill/>
            <a:miter lim="800000"/>
            <a:headEnd/>
            <a:tailEnd/>
          </a:ln>
          <a:effectLst/>
        </p:spPr>
        <p:txBody>
          <a:bodyPr wrap="none">
            <a:spAutoFit/>
          </a:bodyPr>
          <a:lstStyle/>
          <a:p>
            <a:pPr algn="ctr"/>
            <a:r>
              <a:rPr lang="ko-KR" altLang="en-US" sz="1000" b="1" dirty="0">
                <a:solidFill>
                  <a:schemeClr val="tx1">
                    <a:lumMod val="65000"/>
                    <a:lumOff val="35000"/>
                  </a:schemeClr>
                </a:solidFill>
                <a:latin typeface="+mn-ea"/>
              </a:rPr>
              <a:t>사진입력</a:t>
            </a:r>
          </a:p>
          <a:p>
            <a:pPr algn="ctr"/>
            <a:r>
              <a:rPr lang="en-US" altLang="ko-KR" sz="1000" b="1" dirty="0">
                <a:solidFill>
                  <a:schemeClr val="tx1">
                    <a:lumMod val="65000"/>
                    <a:lumOff val="35000"/>
                  </a:schemeClr>
                </a:solidFill>
                <a:latin typeface="+mn-ea"/>
              </a:rPr>
              <a:t>4cmX6cm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Additional Information</a:t>
            </a:r>
            <a:endParaRPr lang="ko-KR" altLang="en-US" dirty="0"/>
          </a:p>
        </p:txBody>
      </p:sp>
      <p:grpSp>
        <p:nvGrpSpPr>
          <p:cNvPr id="3" name="그룹 8"/>
          <p:cNvGrpSpPr/>
          <p:nvPr/>
        </p:nvGrpSpPr>
        <p:grpSpPr>
          <a:xfrm>
            <a:off x="1187624" y="2204864"/>
            <a:ext cx="4768412" cy="1544762"/>
            <a:chOff x="1566763" y="2446984"/>
            <a:chExt cx="3672087" cy="1328738"/>
          </a:xfrm>
        </p:grpSpPr>
        <p:grpSp>
          <p:nvGrpSpPr>
            <p:cNvPr id="4" name="그룹 40"/>
            <p:cNvGrpSpPr/>
            <p:nvPr/>
          </p:nvGrpSpPr>
          <p:grpSpPr>
            <a:xfrm>
              <a:off x="1566763" y="2446984"/>
              <a:ext cx="3672087" cy="1328738"/>
              <a:chOff x="1566763" y="2446984"/>
              <a:chExt cx="3672087" cy="1328738"/>
            </a:xfrm>
          </p:grpSpPr>
          <p:sp>
            <p:nvSpPr>
              <p:cNvPr id="43" name="직사각형 42"/>
              <p:cNvSpPr/>
              <p:nvPr/>
            </p:nvSpPr>
            <p:spPr>
              <a:xfrm>
                <a:off x="1566764" y="2530161"/>
                <a:ext cx="3672086" cy="1162384"/>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44" name="직사각형 13"/>
              <p:cNvSpPr/>
              <p:nvPr/>
            </p:nvSpPr>
            <p:spPr>
              <a:xfrm>
                <a:off x="1566763" y="2446984"/>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45" name="직사각형 13"/>
              <p:cNvSpPr/>
              <p:nvPr/>
            </p:nvSpPr>
            <p:spPr>
              <a:xfrm>
                <a:off x="1566763" y="3627713"/>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42" name="TextBox 41"/>
            <p:cNvSpPr txBox="1"/>
            <p:nvPr/>
          </p:nvSpPr>
          <p:spPr>
            <a:xfrm>
              <a:off x="1693168" y="2694737"/>
              <a:ext cx="3419276" cy="867135"/>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grpSp>
        <p:nvGrpSpPr>
          <p:cNvPr id="5" name="그룹 75"/>
          <p:cNvGrpSpPr/>
          <p:nvPr/>
        </p:nvGrpSpPr>
        <p:grpSpPr>
          <a:xfrm>
            <a:off x="3548004" y="4404518"/>
            <a:ext cx="4768412" cy="1544762"/>
            <a:chOff x="1566763" y="2446984"/>
            <a:chExt cx="3672087" cy="1328738"/>
          </a:xfrm>
        </p:grpSpPr>
        <p:grpSp>
          <p:nvGrpSpPr>
            <p:cNvPr id="6" name="그룹 76"/>
            <p:cNvGrpSpPr/>
            <p:nvPr/>
          </p:nvGrpSpPr>
          <p:grpSpPr>
            <a:xfrm>
              <a:off x="1566763" y="2446984"/>
              <a:ext cx="3672087" cy="1328738"/>
              <a:chOff x="1566763" y="2446984"/>
              <a:chExt cx="3672087" cy="1328738"/>
            </a:xfrm>
          </p:grpSpPr>
          <p:sp>
            <p:nvSpPr>
              <p:cNvPr id="49" name="직사각형 48"/>
              <p:cNvSpPr/>
              <p:nvPr/>
            </p:nvSpPr>
            <p:spPr>
              <a:xfrm>
                <a:off x="1566764" y="2530161"/>
                <a:ext cx="3672086" cy="1162384"/>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50" name="직사각형 13"/>
              <p:cNvSpPr/>
              <p:nvPr/>
            </p:nvSpPr>
            <p:spPr>
              <a:xfrm>
                <a:off x="1566763" y="2446984"/>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51" name="직사각형 13"/>
              <p:cNvSpPr/>
              <p:nvPr/>
            </p:nvSpPr>
            <p:spPr>
              <a:xfrm>
                <a:off x="1566763" y="3627713"/>
                <a:ext cx="3672086" cy="148009"/>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48" name="TextBox 47"/>
            <p:cNvSpPr txBox="1"/>
            <p:nvPr/>
          </p:nvSpPr>
          <p:spPr>
            <a:xfrm>
              <a:off x="1693168" y="2698194"/>
              <a:ext cx="3419276" cy="805197"/>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sp>
        <p:nvSpPr>
          <p:cNvPr id="52" name="사다리꼴 51"/>
          <p:cNvSpPr/>
          <p:nvPr/>
        </p:nvSpPr>
        <p:spPr>
          <a:xfrm>
            <a:off x="1187625" y="1877418"/>
            <a:ext cx="1785270" cy="327446"/>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ko-KR" sz="1000" b="1">
                <a:solidFill>
                  <a:schemeClr val="bg1"/>
                </a:solidFill>
              </a:rPr>
              <a:t>Objective</a:t>
            </a:r>
          </a:p>
        </p:txBody>
      </p:sp>
      <p:sp>
        <p:nvSpPr>
          <p:cNvPr id="53" name="사다리꼴 52"/>
          <p:cNvSpPr/>
          <p:nvPr/>
        </p:nvSpPr>
        <p:spPr>
          <a:xfrm>
            <a:off x="3548005" y="4077072"/>
            <a:ext cx="1785270" cy="327446"/>
          </a:xfrm>
          <a:prstGeom prst="trapezoid">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ko-KR" sz="1000" b="1">
                <a:solidFill>
                  <a:schemeClr val="bg1"/>
                </a:solidFill>
              </a:rPr>
              <a:t>Additional Information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Work experience(employment)</a:t>
            </a:r>
            <a:endParaRPr lang="ko-KR" altLang="en-US" dirty="0"/>
          </a:p>
        </p:txBody>
      </p:sp>
      <p:grpSp>
        <p:nvGrpSpPr>
          <p:cNvPr id="6" name="그룹 3"/>
          <p:cNvGrpSpPr/>
          <p:nvPr/>
        </p:nvGrpSpPr>
        <p:grpSpPr>
          <a:xfrm>
            <a:off x="575348" y="3886143"/>
            <a:ext cx="1564730" cy="1847113"/>
            <a:chOff x="1365721" y="3686783"/>
            <a:chExt cx="1564730" cy="1847113"/>
          </a:xfrm>
          <a:solidFill>
            <a:srgbClr val="FFE07D"/>
          </a:solidFill>
        </p:grpSpPr>
        <p:sp>
          <p:nvSpPr>
            <p:cNvPr id="29"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13"/>
            <p:cNvSpPr/>
            <p:nvPr/>
          </p:nvSpPr>
          <p:spPr>
            <a:xfrm>
              <a:off x="1384771" y="368678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cxnSp>
        <p:nvCxnSpPr>
          <p:cNvPr id="7" name="직선 연결선 6"/>
          <p:cNvCxnSpPr/>
          <p:nvPr/>
        </p:nvCxnSpPr>
        <p:spPr>
          <a:xfrm flipV="1">
            <a:off x="1348188" y="2917393"/>
            <a:ext cx="6480175" cy="158417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611560" y="4027870"/>
            <a:ext cx="1545680" cy="154568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9" name="직사각형 8"/>
          <p:cNvSpPr/>
          <p:nvPr/>
        </p:nvSpPr>
        <p:spPr>
          <a:xfrm>
            <a:off x="3771899" y="2919748"/>
            <a:ext cx="1545680" cy="15456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10" name="직사각형 9"/>
          <p:cNvSpPr/>
          <p:nvPr/>
        </p:nvSpPr>
        <p:spPr>
          <a:xfrm>
            <a:off x="7043095" y="2132348"/>
            <a:ext cx="1545680" cy="15456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11" name="타원 10"/>
          <p:cNvSpPr/>
          <p:nvPr/>
        </p:nvSpPr>
        <p:spPr>
          <a:xfrm>
            <a:off x="729336" y="4200372"/>
            <a:ext cx="1237704" cy="12377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ko-KR" sz="1000" b="1">
              <a:solidFill>
                <a:schemeClr val="tx1">
                  <a:lumMod val="65000"/>
                  <a:lumOff val="35000"/>
                </a:schemeClr>
              </a:solidFill>
            </a:endParaRPr>
          </a:p>
        </p:txBody>
      </p:sp>
      <p:sp>
        <p:nvSpPr>
          <p:cNvPr id="12" name="타원 11"/>
          <p:cNvSpPr/>
          <p:nvPr/>
        </p:nvSpPr>
        <p:spPr>
          <a:xfrm>
            <a:off x="3925887" y="3073736"/>
            <a:ext cx="1237704" cy="12377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tx1">
                  <a:lumMod val="75000"/>
                  <a:lumOff val="25000"/>
                </a:schemeClr>
              </a:solidFill>
              <a:latin typeface="맑은 고딕" pitchFamily="50" charset="-127"/>
              <a:ea typeface="맑은 고딕" pitchFamily="50" charset="-127"/>
            </a:endParaRPr>
          </a:p>
        </p:txBody>
      </p:sp>
      <p:sp>
        <p:nvSpPr>
          <p:cNvPr id="13" name="타원 12"/>
          <p:cNvSpPr/>
          <p:nvPr/>
        </p:nvSpPr>
        <p:spPr>
          <a:xfrm>
            <a:off x="7197083" y="2286336"/>
            <a:ext cx="1237704" cy="12377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tx1">
                  <a:lumMod val="75000"/>
                  <a:lumOff val="25000"/>
                </a:schemeClr>
              </a:solidFill>
              <a:latin typeface="맑은 고딕" pitchFamily="50" charset="-127"/>
              <a:ea typeface="맑은 고딕" pitchFamily="50" charset="-127"/>
            </a:endParaRPr>
          </a:p>
        </p:txBody>
      </p:sp>
      <p:sp>
        <p:nvSpPr>
          <p:cNvPr id="14" name="갈매기형 수장 13"/>
          <p:cNvSpPr/>
          <p:nvPr/>
        </p:nvSpPr>
        <p:spPr>
          <a:xfrm rot="5400000" flipH="1">
            <a:off x="1259632" y="3587874"/>
            <a:ext cx="216024" cy="216024"/>
          </a:xfrm>
          <a:prstGeom prst="chevron">
            <a:avLst/>
          </a:prstGeom>
          <a:solidFill>
            <a:srgbClr val="F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갈매기형 수장 14"/>
          <p:cNvSpPr/>
          <p:nvPr/>
        </p:nvSpPr>
        <p:spPr>
          <a:xfrm rot="5400000">
            <a:off x="4436739" y="4756466"/>
            <a:ext cx="216000" cy="216000"/>
          </a:xfrm>
          <a:prstGeom prst="chevron">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16" name="갈매기형 수장 15"/>
          <p:cNvSpPr/>
          <p:nvPr/>
        </p:nvSpPr>
        <p:spPr>
          <a:xfrm rot="5400000">
            <a:off x="7707935" y="3969066"/>
            <a:ext cx="216000" cy="216000"/>
          </a:xfrm>
          <a:prstGeom prst="chevron">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nvGrpSpPr>
          <p:cNvPr id="23" name="그룹 27"/>
          <p:cNvGrpSpPr/>
          <p:nvPr/>
        </p:nvGrpSpPr>
        <p:grpSpPr>
          <a:xfrm>
            <a:off x="3771899" y="2778557"/>
            <a:ext cx="1545680" cy="1828063"/>
            <a:chOff x="1365721" y="3705833"/>
            <a:chExt cx="1545680" cy="1828063"/>
          </a:xfrm>
        </p:grpSpPr>
        <p:sp>
          <p:nvSpPr>
            <p:cNvPr id="27"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28" name="직사각형 13"/>
            <p:cNvSpPr/>
            <p:nvPr/>
          </p:nvSpPr>
          <p:spPr>
            <a:xfrm>
              <a:off x="1365721" y="370583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grpSp>
        <p:nvGrpSpPr>
          <p:cNvPr id="24" name="그룹 30"/>
          <p:cNvGrpSpPr/>
          <p:nvPr/>
        </p:nvGrpSpPr>
        <p:grpSpPr>
          <a:xfrm>
            <a:off x="7043095" y="1991157"/>
            <a:ext cx="1545680" cy="1828063"/>
            <a:chOff x="1365721" y="3705833"/>
            <a:chExt cx="1545680" cy="1828063"/>
          </a:xfrm>
        </p:grpSpPr>
        <p:sp>
          <p:nvSpPr>
            <p:cNvPr id="25" name="직사각형 13"/>
            <p:cNvSpPr/>
            <p:nvPr/>
          </p:nvSpPr>
          <p:spPr>
            <a:xfrm>
              <a:off x="1365721" y="5385887"/>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26" name="직사각형 13"/>
            <p:cNvSpPr/>
            <p:nvPr/>
          </p:nvSpPr>
          <p:spPr>
            <a:xfrm>
              <a:off x="1365721" y="3705833"/>
              <a:ext cx="1545680" cy="148009"/>
            </a:xfrm>
            <a:custGeom>
              <a:avLst/>
              <a:gdLst/>
              <a:ahLst/>
              <a:cxnLst/>
              <a:rect l="l" t="t" r="r" b="b"/>
              <a:pathLst>
                <a:path w="1545680" h="148009">
                  <a:moveTo>
                    <a:pt x="1378060" y="32056"/>
                  </a:moveTo>
                  <a:lnTo>
                    <a:pt x="1378060" y="114374"/>
                  </a:lnTo>
                  <a:lnTo>
                    <a:pt x="1460378" y="114374"/>
                  </a:lnTo>
                  <a:lnTo>
                    <a:pt x="1460378" y="32056"/>
                  </a:lnTo>
                  <a:close/>
                  <a:moveTo>
                    <a:pt x="1215201" y="32056"/>
                  </a:moveTo>
                  <a:lnTo>
                    <a:pt x="1215201" y="114374"/>
                  </a:lnTo>
                  <a:lnTo>
                    <a:pt x="1297519" y="114374"/>
                  </a:lnTo>
                  <a:lnTo>
                    <a:pt x="1297519" y="32056"/>
                  </a:lnTo>
                  <a:close/>
                  <a:moveTo>
                    <a:pt x="1021578" y="32056"/>
                  </a:moveTo>
                  <a:lnTo>
                    <a:pt x="1021578" y="114374"/>
                  </a:lnTo>
                  <a:lnTo>
                    <a:pt x="1103896" y="114374"/>
                  </a:lnTo>
                  <a:lnTo>
                    <a:pt x="1103896" y="32056"/>
                  </a:lnTo>
                  <a:close/>
                  <a:moveTo>
                    <a:pt x="827952" y="32056"/>
                  </a:moveTo>
                  <a:lnTo>
                    <a:pt x="827952" y="114374"/>
                  </a:lnTo>
                  <a:lnTo>
                    <a:pt x="910270" y="114374"/>
                  </a:lnTo>
                  <a:lnTo>
                    <a:pt x="910270" y="32056"/>
                  </a:lnTo>
                  <a:close/>
                  <a:moveTo>
                    <a:pt x="634326" y="32056"/>
                  </a:moveTo>
                  <a:lnTo>
                    <a:pt x="634326" y="114374"/>
                  </a:lnTo>
                  <a:lnTo>
                    <a:pt x="716644" y="114374"/>
                  </a:lnTo>
                  <a:lnTo>
                    <a:pt x="716644" y="32056"/>
                  </a:lnTo>
                  <a:close/>
                  <a:moveTo>
                    <a:pt x="440700" y="32056"/>
                  </a:moveTo>
                  <a:lnTo>
                    <a:pt x="440700" y="114374"/>
                  </a:lnTo>
                  <a:lnTo>
                    <a:pt x="523018" y="114374"/>
                  </a:lnTo>
                  <a:lnTo>
                    <a:pt x="523018" y="32056"/>
                  </a:lnTo>
                  <a:close/>
                  <a:moveTo>
                    <a:pt x="247074" y="32056"/>
                  </a:moveTo>
                  <a:lnTo>
                    <a:pt x="247074" y="114374"/>
                  </a:lnTo>
                  <a:lnTo>
                    <a:pt x="329392" y="114374"/>
                  </a:lnTo>
                  <a:lnTo>
                    <a:pt x="329392" y="32056"/>
                  </a:lnTo>
                  <a:close/>
                  <a:moveTo>
                    <a:pt x="53448" y="32056"/>
                  </a:moveTo>
                  <a:lnTo>
                    <a:pt x="53448" y="114374"/>
                  </a:lnTo>
                  <a:lnTo>
                    <a:pt x="135766" y="114374"/>
                  </a:lnTo>
                  <a:lnTo>
                    <a:pt x="135766" y="32056"/>
                  </a:lnTo>
                  <a:close/>
                  <a:moveTo>
                    <a:pt x="0" y="0"/>
                  </a:moveTo>
                  <a:lnTo>
                    <a:pt x="1545680" y="0"/>
                  </a:lnTo>
                  <a:lnTo>
                    <a:pt x="1545680" y="148009"/>
                  </a:lnTo>
                  <a:lnTo>
                    <a:pt x="0" y="148009"/>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grpSp>
      <p:sp>
        <p:nvSpPr>
          <p:cNvPr id="31" name="직사각형 30"/>
          <p:cNvSpPr/>
          <p:nvPr/>
        </p:nvSpPr>
        <p:spPr>
          <a:xfrm>
            <a:off x="649660" y="4462235"/>
            <a:ext cx="1392535" cy="707886"/>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32" name="직사각형 31"/>
          <p:cNvSpPr/>
          <p:nvPr/>
        </p:nvSpPr>
        <p:spPr>
          <a:xfrm>
            <a:off x="3837062" y="3349784"/>
            <a:ext cx="1392535" cy="707886"/>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33" name="직사각형 32"/>
          <p:cNvSpPr/>
          <p:nvPr/>
        </p:nvSpPr>
        <p:spPr>
          <a:xfrm>
            <a:off x="7111330" y="2567221"/>
            <a:ext cx="1392535" cy="707886"/>
          </a:xfrm>
          <a:prstGeom prst="rect">
            <a:avLst/>
          </a:prstGeom>
        </p:spPr>
        <p:txBody>
          <a:bodyPr wrap="square">
            <a:spAutoFit/>
          </a:bodyPr>
          <a:lstStyle/>
          <a:p>
            <a:pPr lvl="0" algn="ctr"/>
            <a:r>
              <a:rPr lang="en-US" altLang="ko-KR" sz="1000" b="1" dirty="0">
                <a:solidFill>
                  <a:schemeClr val="tx1">
                    <a:lumMod val="65000"/>
                    <a:lumOff val="35000"/>
                  </a:schemeClr>
                </a:solidFill>
                <a:latin typeface="+mn-ea"/>
              </a:rPr>
              <a:t>OOO Co., Ltd </a:t>
            </a:r>
          </a:p>
          <a:p>
            <a:pPr lvl="0" algn="ctr"/>
            <a:r>
              <a:rPr lang="en-US" altLang="ko-KR" sz="1000" b="1" dirty="0">
                <a:solidFill>
                  <a:schemeClr val="tx1">
                    <a:lumMod val="65000"/>
                    <a:lumOff val="35000"/>
                  </a:schemeClr>
                </a:solidFill>
                <a:latin typeface="+mn-ea"/>
              </a:rPr>
              <a:t>network team  0000.december ~ 0000.june</a:t>
            </a:r>
          </a:p>
        </p:txBody>
      </p:sp>
      <p:sp>
        <p:nvSpPr>
          <p:cNvPr id="34" name="직사각형 33"/>
          <p:cNvSpPr/>
          <p:nvPr/>
        </p:nvSpPr>
        <p:spPr>
          <a:xfrm>
            <a:off x="592509" y="1847141"/>
            <a:ext cx="1537033" cy="1652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35" name="Text Box 23"/>
          <p:cNvSpPr txBox="1">
            <a:spLocks noChangeArrowheads="1"/>
          </p:cNvSpPr>
          <p:nvPr/>
        </p:nvSpPr>
        <p:spPr bwMode="auto">
          <a:xfrm>
            <a:off x="736527" y="1991157"/>
            <a:ext cx="1243186" cy="1368152"/>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sp>
        <p:nvSpPr>
          <p:cNvPr id="36" name="직사각형 35"/>
          <p:cNvSpPr/>
          <p:nvPr/>
        </p:nvSpPr>
        <p:spPr>
          <a:xfrm>
            <a:off x="3779912" y="5013176"/>
            <a:ext cx="1537033" cy="144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38" name="Text Box 23"/>
          <p:cNvSpPr txBox="1">
            <a:spLocks noChangeArrowheads="1"/>
          </p:cNvSpPr>
          <p:nvPr/>
        </p:nvSpPr>
        <p:spPr bwMode="auto">
          <a:xfrm>
            <a:off x="3923930" y="5157193"/>
            <a:ext cx="1243186" cy="1080120"/>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sp>
        <p:nvSpPr>
          <p:cNvPr id="39" name="직사각형 38"/>
          <p:cNvSpPr/>
          <p:nvPr/>
        </p:nvSpPr>
        <p:spPr>
          <a:xfrm>
            <a:off x="7035130" y="4293096"/>
            <a:ext cx="1537033" cy="1652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40" name="Text Box 23"/>
          <p:cNvSpPr txBox="1">
            <a:spLocks noChangeArrowheads="1"/>
          </p:cNvSpPr>
          <p:nvPr/>
        </p:nvSpPr>
        <p:spPr bwMode="auto">
          <a:xfrm>
            <a:off x="7179148" y="4437112"/>
            <a:ext cx="1243186" cy="1368152"/>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7"/>
          <p:cNvGrpSpPr/>
          <p:nvPr/>
        </p:nvGrpSpPr>
        <p:grpSpPr>
          <a:xfrm>
            <a:off x="4788024" y="3429000"/>
            <a:ext cx="3636392" cy="477054"/>
            <a:chOff x="3059832" y="2947928"/>
            <a:chExt cx="3636392" cy="477054"/>
          </a:xfrm>
        </p:grpSpPr>
        <p:sp>
          <p:nvSpPr>
            <p:cNvPr id="9" name="Text Box 5"/>
            <p:cNvSpPr txBox="1">
              <a:spLocks noChangeArrowheads="1"/>
            </p:cNvSpPr>
            <p:nvPr/>
          </p:nvSpPr>
          <p:spPr bwMode="auto">
            <a:xfrm>
              <a:off x="3743474" y="3020442"/>
              <a:ext cx="2952750" cy="307975"/>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Vision</a:t>
              </a:r>
            </a:p>
          </p:txBody>
        </p:sp>
        <p:sp>
          <p:nvSpPr>
            <p:cNvPr id="13"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dirty="0">
                  <a:solidFill>
                    <a:schemeClr val="bg1"/>
                  </a:solidFill>
                  <a:latin typeface="HY헤드라인M" pitchFamily="18" charset="-127"/>
                  <a:ea typeface="HY헤드라인M" pitchFamily="18" charset="-127"/>
                </a:rPr>
                <a:t>01</a:t>
              </a:r>
              <a:endParaRPr lang="ko-KR" altLang="en-US" sz="2500" dirty="0">
                <a:solidFill>
                  <a:schemeClr val="bg1"/>
                </a:solidFill>
                <a:latin typeface="HY헤드라인M" pitchFamily="18" charset="-127"/>
                <a:ea typeface="HY헤드라인M" pitchFamily="18" charset="-127"/>
              </a:endParaRPr>
            </a:p>
          </p:txBody>
        </p:sp>
      </p:grpSp>
      <p:sp>
        <p:nvSpPr>
          <p:cNvPr id="15" name="TextBox 14"/>
          <p:cNvSpPr txBox="1"/>
          <p:nvPr/>
        </p:nvSpPr>
        <p:spPr>
          <a:xfrm>
            <a:off x="1619672" y="1484784"/>
            <a:ext cx="2664296" cy="553998"/>
          </a:xfrm>
          <a:prstGeom prst="rect">
            <a:avLst/>
          </a:prstGeom>
          <a:noFill/>
        </p:spPr>
        <p:txBody>
          <a:bodyPr wrap="square" rtlCol="0">
            <a:spAutoFit/>
          </a:bodyPr>
          <a:lstStyle/>
          <a:p>
            <a:pPr algn="ctr"/>
            <a:r>
              <a:rPr lang="en-US" altLang="ko-KR" sz="3000">
                <a:solidFill>
                  <a:srgbClr val="FFE07D"/>
                </a:solidFill>
                <a:latin typeface="HY헤드라인M" pitchFamily="18" charset="-127"/>
                <a:ea typeface="HY헤드라인M" pitchFamily="18" charset="-127"/>
              </a:rPr>
              <a:t>Cover Letter</a:t>
            </a:r>
          </a:p>
        </p:txBody>
      </p:sp>
      <p:grpSp>
        <p:nvGrpSpPr>
          <p:cNvPr id="3" name="그룹 15"/>
          <p:cNvGrpSpPr/>
          <p:nvPr/>
        </p:nvGrpSpPr>
        <p:grpSpPr>
          <a:xfrm>
            <a:off x="4788024" y="4185084"/>
            <a:ext cx="3636392" cy="595734"/>
            <a:chOff x="3059832" y="2947928"/>
            <a:chExt cx="3636392" cy="595734"/>
          </a:xfrm>
        </p:grpSpPr>
        <p:sp>
          <p:nvSpPr>
            <p:cNvPr id="17" name="Text Box 5"/>
            <p:cNvSpPr txBox="1">
              <a:spLocks noChangeArrowheads="1"/>
            </p:cNvSpPr>
            <p:nvPr/>
          </p:nvSpPr>
          <p:spPr bwMode="auto">
            <a:xfrm>
              <a:off x="3743474" y="3020442"/>
              <a:ext cx="2952750" cy="523220"/>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Personality And Family</a:t>
              </a:r>
            </a:p>
            <a:p>
              <a:pPr>
                <a:defRPr/>
              </a:pPr>
              <a:r>
                <a:rPr lang="en-US" altLang="ko-KR" sz="1400">
                  <a:solidFill>
                    <a:srgbClr val="97B8D4"/>
                  </a:solidFill>
                  <a:latin typeface="HY견고딕" pitchFamily="18" charset="-127"/>
                  <a:ea typeface="HY견고딕" pitchFamily="18" charset="-127"/>
                </a:rPr>
                <a:t>precept</a:t>
              </a:r>
            </a:p>
          </p:txBody>
        </p:sp>
        <p:sp>
          <p:nvSpPr>
            <p:cNvPr id="18"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02</a:t>
              </a:r>
              <a:endParaRPr lang="ko-KR" altLang="en-US" sz="2500" dirty="0">
                <a:solidFill>
                  <a:schemeClr val="bg1"/>
                </a:solidFill>
                <a:latin typeface="HY헤드라인M" pitchFamily="18" charset="-127"/>
                <a:ea typeface="HY헤드라인M" pitchFamily="18" charset="-127"/>
              </a:endParaRPr>
            </a:p>
          </p:txBody>
        </p:sp>
      </p:grpSp>
      <p:grpSp>
        <p:nvGrpSpPr>
          <p:cNvPr id="4" name="그룹 18"/>
          <p:cNvGrpSpPr/>
          <p:nvPr/>
        </p:nvGrpSpPr>
        <p:grpSpPr>
          <a:xfrm>
            <a:off x="4788024" y="4941168"/>
            <a:ext cx="3636392" cy="477054"/>
            <a:chOff x="3059832" y="2947928"/>
            <a:chExt cx="3636392" cy="477054"/>
          </a:xfrm>
        </p:grpSpPr>
        <p:sp>
          <p:nvSpPr>
            <p:cNvPr id="20" name="Text Box 5"/>
            <p:cNvSpPr txBox="1">
              <a:spLocks noChangeArrowheads="1"/>
            </p:cNvSpPr>
            <p:nvPr/>
          </p:nvSpPr>
          <p:spPr bwMode="auto">
            <a:xfrm>
              <a:off x="3743474" y="3020442"/>
              <a:ext cx="2952750" cy="307777"/>
            </a:xfrm>
            <a:prstGeom prst="rect">
              <a:avLst/>
            </a:prstGeom>
            <a:noFill/>
            <a:ln w="9525">
              <a:noFill/>
              <a:miter lim="800000"/>
              <a:headEnd/>
              <a:tailEnd/>
            </a:ln>
          </p:spPr>
          <p:txBody>
            <a:bodyPr>
              <a:spAutoFit/>
            </a:bodyPr>
            <a:lstStyle/>
            <a:p>
              <a:pPr>
                <a:defRPr/>
              </a:pPr>
              <a:r>
                <a:rPr lang="en-US" altLang="ko-KR" sz="1400">
                  <a:solidFill>
                    <a:srgbClr val="97B8D4"/>
                  </a:solidFill>
                  <a:latin typeface="HY견고딕" pitchFamily="18" charset="-127"/>
                  <a:ea typeface="HY견고딕" pitchFamily="18" charset="-127"/>
                </a:rPr>
                <a:t>Career objective</a:t>
              </a:r>
            </a:p>
          </p:txBody>
        </p:sp>
        <p:sp>
          <p:nvSpPr>
            <p:cNvPr id="21" name="TextBox 13"/>
            <p:cNvSpPr txBox="1">
              <a:spLocks noChangeArrowheads="1"/>
            </p:cNvSpPr>
            <p:nvPr/>
          </p:nvSpPr>
          <p:spPr bwMode="auto">
            <a:xfrm>
              <a:off x="3059832" y="2947928"/>
              <a:ext cx="559769" cy="477054"/>
            </a:xfrm>
            <a:prstGeom prst="rect">
              <a:avLst/>
            </a:prstGeom>
            <a:noFill/>
            <a:ln w="9525">
              <a:noFill/>
              <a:miter lim="800000"/>
              <a:headEnd/>
              <a:tailEnd/>
            </a:ln>
          </p:spPr>
          <p:txBody>
            <a:bodyPr wrap="none">
              <a:spAutoFit/>
            </a:bodyPr>
            <a:lstStyle/>
            <a:p>
              <a:r>
                <a:rPr lang="en-US" altLang="ko-KR" sz="2500">
                  <a:solidFill>
                    <a:schemeClr val="bg1"/>
                  </a:solidFill>
                  <a:latin typeface="HY헤드라인M" pitchFamily="18" charset="-127"/>
                  <a:ea typeface="HY헤드라인M" pitchFamily="18" charset="-127"/>
                </a:rPr>
                <a:t>03</a:t>
              </a:r>
              <a:endParaRPr lang="ko-KR" altLang="en-US" sz="2500" dirty="0">
                <a:solidFill>
                  <a:schemeClr val="bg1"/>
                </a:solidFill>
                <a:latin typeface="HY헤드라인M" pitchFamily="18" charset="-127"/>
                <a:ea typeface="HY헤드라인M" pitchFamily="18" charset="-127"/>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Letter of self introduction</a:t>
            </a:r>
            <a:endParaRPr lang="ko-KR" altLang="en-US" dirty="0"/>
          </a:p>
        </p:txBody>
      </p:sp>
      <p:sp>
        <p:nvSpPr>
          <p:cNvPr id="43" name="직사각형 42"/>
          <p:cNvSpPr/>
          <p:nvPr/>
        </p:nvSpPr>
        <p:spPr>
          <a:xfrm>
            <a:off x="667685" y="3277082"/>
            <a:ext cx="4768411" cy="13513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tLang="ko-KR">
              <a:solidFill>
                <a:schemeClr val="lt1"/>
              </a:solidFill>
              <a:latin typeface="맑은 고딕" pitchFamily="50" charset="-127"/>
              <a:ea typeface="맑은 고딕" pitchFamily="50" charset="-127"/>
            </a:endParaRPr>
          </a:p>
        </p:txBody>
      </p:sp>
      <p:sp>
        <p:nvSpPr>
          <p:cNvPr id="44" name="직사각형 13"/>
          <p:cNvSpPr/>
          <p:nvPr/>
        </p:nvSpPr>
        <p:spPr>
          <a:xfrm>
            <a:off x="667684" y="3123232"/>
            <a:ext cx="4768411" cy="172072"/>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45" name="직사각형 13"/>
          <p:cNvSpPr/>
          <p:nvPr/>
        </p:nvSpPr>
        <p:spPr>
          <a:xfrm>
            <a:off x="667684" y="4600697"/>
            <a:ext cx="4768411" cy="172072"/>
          </a:xfrm>
          <a:custGeom>
            <a:avLst/>
            <a:gdLst/>
            <a:ahLst/>
            <a:cxnLst/>
            <a:rect l="l" t="t" r="r" b="b"/>
            <a:pathLst>
              <a:path w="3672086" h="148009">
                <a:moveTo>
                  <a:pt x="3532240" y="32056"/>
                </a:moveTo>
                <a:lnTo>
                  <a:pt x="3532240" y="114374"/>
                </a:lnTo>
                <a:lnTo>
                  <a:pt x="3614558" y="114374"/>
                </a:lnTo>
                <a:lnTo>
                  <a:pt x="3614558" y="32056"/>
                </a:lnTo>
                <a:close/>
                <a:moveTo>
                  <a:pt x="3338614" y="32056"/>
                </a:moveTo>
                <a:lnTo>
                  <a:pt x="3338614" y="114374"/>
                </a:lnTo>
                <a:lnTo>
                  <a:pt x="3420932" y="114374"/>
                </a:lnTo>
                <a:lnTo>
                  <a:pt x="3420932" y="32056"/>
                </a:lnTo>
                <a:close/>
                <a:moveTo>
                  <a:pt x="3144988" y="32056"/>
                </a:moveTo>
                <a:lnTo>
                  <a:pt x="3144988" y="114374"/>
                </a:lnTo>
                <a:lnTo>
                  <a:pt x="3227306" y="114374"/>
                </a:lnTo>
                <a:lnTo>
                  <a:pt x="3227306" y="32056"/>
                </a:lnTo>
                <a:close/>
                <a:moveTo>
                  <a:pt x="2951362" y="32056"/>
                </a:moveTo>
                <a:lnTo>
                  <a:pt x="2951362" y="114374"/>
                </a:lnTo>
                <a:lnTo>
                  <a:pt x="3033680" y="114374"/>
                </a:lnTo>
                <a:lnTo>
                  <a:pt x="3033680" y="32056"/>
                </a:lnTo>
                <a:close/>
                <a:moveTo>
                  <a:pt x="2757736" y="32056"/>
                </a:moveTo>
                <a:lnTo>
                  <a:pt x="2757736" y="114374"/>
                </a:lnTo>
                <a:lnTo>
                  <a:pt x="2840054" y="114374"/>
                </a:lnTo>
                <a:lnTo>
                  <a:pt x="2840054" y="32056"/>
                </a:lnTo>
                <a:close/>
                <a:moveTo>
                  <a:pt x="2564110" y="32056"/>
                </a:moveTo>
                <a:lnTo>
                  <a:pt x="2564110" y="114374"/>
                </a:lnTo>
                <a:lnTo>
                  <a:pt x="2646428" y="114374"/>
                </a:lnTo>
                <a:lnTo>
                  <a:pt x="2646428" y="32056"/>
                </a:lnTo>
                <a:close/>
                <a:moveTo>
                  <a:pt x="2370484" y="32056"/>
                </a:moveTo>
                <a:lnTo>
                  <a:pt x="2370484" y="114374"/>
                </a:lnTo>
                <a:lnTo>
                  <a:pt x="2452802" y="114374"/>
                </a:lnTo>
                <a:lnTo>
                  <a:pt x="2452802" y="32056"/>
                </a:lnTo>
                <a:close/>
                <a:moveTo>
                  <a:pt x="2176858" y="32056"/>
                </a:moveTo>
                <a:lnTo>
                  <a:pt x="2176858" y="114374"/>
                </a:lnTo>
                <a:lnTo>
                  <a:pt x="2259176" y="114374"/>
                </a:lnTo>
                <a:lnTo>
                  <a:pt x="2259176" y="32056"/>
                </a:lnTo>
                <a:close/>
                <a:moveTo>
                  <a:pt x="1983232" y="32056"/>
                </a:moveTo>
                <a:lnTo>
                  <a:pt x="1983232" y="114374"/>
                </a:lnTo>
                <a:lnTo>
                  <a:pt x="2065550" y="114374"/>
                </a:lnTo>
                <a:lnTo>
                  <a:pt x="2065550" y="32056"/>
                </a:lnTo>
                <a:close/>
                <a:moveTo>
                  <a:pt x="1789606" y="32056"/>
                </a:moveTo>
                <a:lnTo>
                  <a:pt x="1789606" y="114374"/>
                </a:lnTo>
                <a:lnTo>
                  <a:pt x="1871924" y="114374"/>
                </a:lnTo>
                <a:lnTo>
                  <a:pt x="1871924" y="32056"/>
                </a:lnTo>
                <a:close/>
                <a:moveTo>
                  <a:pt x="1595980" y="32056"/>
                </a:moveTo>
                <a:lnTo>
                  <a:pt x="1595980" y="114374"/>
                </a:lnTo>
                <a:lnTo>
                  <a:pt x="1678298" y="114374"/>
                </a:lnTo>
                <a:lnTo>
                  <a:pt x="1678298" y="32056"/>
                </a:lnTo>
                <a:close/>
                <a:moveTo>
                  <a:pt x="1402354" y="32056"/>
                </a:moveTo>
                <a:lnTo>
                  <a:pt x="1402354" y="114374"/>
                </a:lnTo>
                <a:lnTo>
                  <a:pt x="1484672" y="114374"/>
                </a:lnTo>
                <a:lnTo>
                  <a:pt x="1484672" y="32056"/>
                </a:lnTo>
                <a:close/>
                <a:moveTo>
                  <a:pt x="1208728" y="32056"/>
                </a:moveTo>
                <a:lnTo>
                  <a:pt x="1208728" y="114374"/>
                </a:lnTo>
                <a:lnTo>
                  <a:pt x="1291046" y="114374"/>
                </a:lnTo>
                <a:lnTo>
                  <a:pt x="1291046" y="32056"/>
                </a:lnTo>
                <a:close/>
                <a:moveTo>
                  <a:pt x="1015102" y="32056"/>
                </a:moveTo>
                <a:lnTo>
                  <a:pt x="1015102" y="114374"/>
                </a:lnTo>
                <a:lnTo>
                  <a:pt x="1097420" y="114374"/>
                </a:lnTo>
                <a:lnTo>
                  <a:pt x="1097420" y="32056"/>
                </a:lnTo>
                <a:close/>
                <a:moveTo>
                  <a:pt x="821476" y="32056"/>
                </a:moveTo>
                <a:lnTo>
                  <a:pt x="821476" y="114374"/>
                </a:lnTo>
                <a:lnTo>
                  <a:pt x="903794" y="114374"/>
                </a:lnTo>
                <a:lnTo>
                  <a:pt x="903794" y="32056"/>
                </a:lnTo>
                <a:close/>
                <a:moveTo>
                  <a:pt x="627850" y="32056"/>
                </a:moveTo>
                <a:lnTo>
                  <a:pt x="627850" y="114374"/>
                </a:lnTo>
                <a:lnTo>
                  <a:pt x="710168" y="114374"/>
                </a:lnTo>
                <a:lnTo>
                  <a:pt x="710168" y="32056"/>
                </a:lnTo>
                <a:close/>
                <a:moveTo>
                  <a:pt x="434224" y="32056"/>
                </a:moveTo>
                <a:lnTo>
                  <a:pt x="434224" y="114374"/>
                </a:lnTo>
                <a:lnTo>
                  <a:pt x="516542" y="114374"/>
                </a:lnTo>
                <a:lnTo>
                  <a:pt x="516542" y="32056"/>
                </a:lnTo>
                <a:close/>
                <a:moveTo>
                  <a:pt x="240598" y="32056"/>
                </a:moveTo>
                <a:lnTo>
                  <a:pt x="240598" y="114374"/>
                </a:lnTo>
                <a:lnTo>
                  <a:pt x="322916" y="114374"/>
                </a:lnTo>
                <a:lnTo>
                  <a:pt x="322916" y="32056"/>
                </a:lnTo>
                <a:close/>
                <a:moveTo>
                  <a:pt x="46972" y="32056"/>
                </a:moveTo>
                <a:lnTo>
                  <a:pt x="46972" y="114374"/>
                </a:lnTo>
                <a:lnTo>
                  <a:pt x="129290" y="114374"/>
                </a:lnTo>
                <a:lnTo>
                  <a:pt x="129290" y="32056"/>
                </a:lnTo>
                <a:close/>
                <a:moveTo>
                  <a:pt x="0" y="0"/>
                </a:moveTo>
                <a:lnTo>
                  <a:pt x="3672086" y="0"/>
                </a:lnTo>
                <a:lnTo>
                  <a:pt x="3672086" y="148009"/>
                </a:lnTo>
                <a:lnTo>
                  <a:pt x="0" y="148009"/>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42" name="TextBox 41"/>
          <p:cNvSpPr txBox="1"/>
          <p:nvPr/>
        </p:nvSpPr>
        <p:spPr>
          <a:xfrm>
            <a:off x="1099733" y="3402048"/>
            <a:ext cx="4032448" cy="1080120"/>
          </a:xfrm>
          <a:prstGeom prst="rect">
            <a:avLst/>
          </a:prstGeom>
          <a:noFill/>
          <a:ln w="9525">
            <a:noFill/>
            <a:miter lim="800000"/>
            <a:headEnd/>
            <a:tailEnd/>
          </a:ln>
          <a:effectLst/>
        </p:spPr>
        <p:txBody>
          <a:bodyPr wrap="square">
            <a:noAutofit/>
          </a:bodyPr>
          <a:lstStyle/>
          <a:p>
            <a:pPr>
              <a:lnSpc>
                <a:spcPct val="150000"/>
              </a:lnSpc>
            </a:pPr>
            <a:r>
              <a:rPr lang="en-US" altLang="ko-KR" sz="1000" b="1">
                <a:solidFill>
                  <a:schemeClr val="bg1"/>
                </a:solidFill>
              </a:rPr>
              <a:t>This brief is designed for you to understand me in an effective way.  After reading this profile, you will come to know about me indetails such as vision, characteristics, interests, achievements, experience and likes. </a:t>
            </a:r>
            <a:endParaRPr lang="en-US" altLang="ko-KR" sz="1000" b="1" dirty="0">
              <a:solidFill>
                <a:schemeClr val="bg1"/>
              </a:solidFill>
            </a:endParaRPr>
          </a:p>
        </p:txBody>
      </p:sp>
      <p:grpSp>
        <p:nvGrpSpPr>
          <p:cNvPr id="47" name="그룹 46"/>
          <p:cNvGrpSpPr/>
          <p:nvPr/>
        </p:nvGrpSpPr>
        <p:grpSpPr>
          <a:xfrm>
            <a:off x="5652120" y="2238772"/>
            <a:ext cx="2952328" cy="3350468"/>
            <a:chOff x="5652120" y="2238772"/>
            <a:chExt cx="2952328" cy="3350468"/>
          </a:xfrm>
        </p:grpSpPr>
        <p:sp>
          <p:nvSpPr>
            <p:cNvPr id="36" name="직사각형 35"/>
            <p:cNvSpPr/>
            <p:nvPr/>
          </p:nvSpPr>
          <p:spPr>
            <a:xfrm>
              <a:off x="5652120" y="2564904"/>
              <a:ext cx="2952328" cy="3024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a:lnSpc>
                  <a:spcPct val="80000"/>
                </a:lnSpc>
                <a:spcBef>
                  <a:spcPct val="20000"/>
                </a:spcBef>
                <a:defRPr/>
              </a:pPr>
              <a:endParaRPr lang="ko-KR" altLang="en-US" sz="1100" b="1" dirty="0">
                <a:solidFill>
                  <a:schemeClr val="bg1"/>
                </a:solidFill>
              </a:endParaRPr>
            </a:p>
          </p:txBody>
        </p:sp>
        <p:sp>
          <p:nvSpPr>
            <p:cNvPr id="38" name="Text Box 23"/>
            <p:cNvSpPr txBox="1">
              <a:spLocks noChangeArrowheads="1"/>
            </p:cNvSpPr>
            <p:nvPr/>
          </p:nvSpPr>
          <p:spPr bwMode="auto">
            <a:xfrm>
              <a:off x="5796138" y="2708920"/>
              <a:ext cx="2592286" cy="2736303"/>
            </a:xfrm>
            <a:prstGeom prst="rect">
              <a:avLst/>
            </a:prstGeom>
            <a:noFill/>
            <a:ln w="9525">
              <a:noFill/>
              <a:miter lim="800000"/>
              <a:headEnd/>
              <a:tailEnd/>
            </a:ln>
            <a:effectLst/>
          </p:spPr>
          <p:txBody>
            <a:bodyPr wrap="square">
              <a:noAutofit/>
            </a:bodyPr>
            <a:lstStyle/>
            <a:p>
              <a:r>
                <a:rPr lang="en-US" altLang="ko-KR" sz="1000" b="1">
                  <a:solidFill>
                    <a:schemeClr val="tx1">
                      <a:lumMod val="65000"/>
                      <a:lumOff val="35000"/>
                    </a:schemeClr>
                  </a:solidFill>
                  <a:latin typeface="+mn-ea"/>
                </a:rPr>
                <a:t> fill in the box</a:t>
              </a:r>
            </a:p>
          </p:txBody>
        </p:sp>
        <p:sp>
          <p:nvSpPr>
            <p:cNvPr id="46" name="사다리꼴 45"/>
            <p:cNvSpPr/>
            <p:nvPr/>
          </p:nvSpPr>
          <p:spPr>
            <a:xfrm>
              <a:off x="5868144" y="2238772"/>
              <a:ext cx="2505350" cy="327446"/>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ko-KR" altLang="ko-KR" sz="1000" b="1">
                  <a:solidFill>
                    <a:schemeClr val="bg1"/>
                  </a:solidFill>
                </a:rPr>
                <a:t>Additional</a:t>
              </a:r>
              <a:r>
                <a:rPr lang="en-US" altLang="ko-KR" sz="1000" b="1">
                  <a:solidFill>
                    <a:schemeClr val="bg1"/>
                  </a:solidFill>
                </a:rPr>
                <a:t> </a:t>
              </a:r>
              <a:r>
                <a:rPr lang="ko-KR" altLang="ko-KR" sz="1000" b="1">
                  <a:solidFill>
                    <a:schemeClr val="bg1"/>
                  </a:solidFill>
                </a:rPr>
                <a:t>Information</a:t>
              </a:r>
              <a:endParaRPr lang="en-US" altLang="ko-KR" sz="1000" b="1" dirty="0">
                <a:solidFill>
                  <a:schemeClr val="bg1"/>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a:t>Letter of self introduction</a:t>
            </a:r>
            <a:endParaRPr lang="ko-KR" altLang="en-US" dirty="0"/>
          </a:p>
        </p:txBody>
      </p:sp>
      <p:grpSp>
        <p:nvGrpSpPr>
          <p:cNvPr id="14" name="그룹 13"/>
          <p:cNvGrpSpPr/>
          <p:nvPr/>
        </p:nvGrpSpPr>
        <p:grpSpPr>
          <a:xfrm>
            <a:off x="395536" y="1810916"/>
            <a:ext cx="8496944" cy="1828576"/>
            <a:chOff x="395536" y="1810916"/>
            <a:chExt cx="8496944" cy="1828576"/>
          </a:xfrm>
        </p:grpSpPr>
        <p:grpSp>
          <p:nvGrpSpPr>
            <p:cNvPr id="43" name="그룹 42"/>
            <p:cNvGrpSpPr/>
            <p:nvPr/>
          </p:nvGrpSpPr>
          <p:grpSpPr>
            <a:xfrm>
              <a:off x="395536" y="2132856"/>
              <a:ext cx="8496944" cy="1506636"/>
              <a:chOff x="467544" y="2070373"/>
              <a:chExt cx="8496944" cy="1506636"/>
            </a:xfrm>
          </p:grpSpPr>
          <p:sp>
            <p:nvSpPr>
              <p:cNvPr id="37" name="직사각형 13"/>
              <p:cNvSpPr/>
              <p:nvPr/>
            </p:nvSpPr>
            <p:spPr>
              <a:xfrm>
                <a:off x="467544" y="3429000"/>
                <a:ext cx="8496300" cy="148009"/>
              </a:xfrm>
              <a:custGeom>
                <a:avLst/>
                <a:gdLst>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7683500 w 8496300"/>
                  <a:gd name="connsiteY224" fmla="*/ 148009 h 148009"/>
                  <a:gd name="connsiteX225" fmla="*/ 3841750 w 8496300"/>
                  <a:gd name="connsiteY225" fmla="*/ 148009 h 148009"/>
                  <a:gd name="connsiteX226" fmla="*/ 0 w 8496300"/>
                  <a:gd name="connsiteY226" fmla="*/ 148009 h 148009"/>
                  <a:gd name="connsiteX227" fmla="*/ 0 w 8496300"/>
                  <a:gd name="connsiteY227"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3841750 w 8496300"/>
                  <a:gd name="connsiteY224" fmla="*/ 148009 h 148009"/>
                  <a:gd name="connsiteX225" fmla="*/ 0 w 8496300"/>
                  <a:gd name="connsiteY225" fmla="*/ 148009 h 148009"/>
                  <a:gd name="connsiteX226" fmla="*/ 0 w 8496300"/>
                  <a:gd name="connsiteY226"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0 w 8496300"/>
                  <a:gd name="connsiteY224" fmla="*/ 148009 h 148009"/>
                  <a:gd name="connsiteX225" fmla="*/ 0 w 8496300"/>
                  <a:gd name="connsiteY225"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8496300 w 8496300"/>
                  <a:gd name="connsiteY221" fmla="*/ 0 h 148009"/>
                  <a:gd name="connsiteX222" fmla="*/ 8496300 w 8496300"/>
                  <a:gd name="connsiteY222" fmla="*/ 148009 h 148009"/>
                  <a:gd name="connsiteX223" fmla="*/ 0 w 8496300"/>
                  <a:gd name="connsiteY223" fmla="*/ 148009 h 148009"/>
                  <a:gd name="connsiteX224" fmla="*/ 0 w 8496300"/>
                  <a:gd name="connsiteY224" fmla="*/ 0 h 14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8496300" h="148009">
                    <a:moveTo>
                      <a:pt x="8311350" y="32056"/>
                    </a:moveTo>
                    <a:lnTo>
                      <a:pt x="8311350" y="114374"/>
                    </a:lnTo>
                    <a:lnTo>
                      <a:pt x="8393668" y="114374"/>
                    </a:lnTo>
                    <a:lnTo>
                      <a:pt x="8393668" y="32056"/>
                    </a:lnTo>
                    <a:lnTo>
                      <a:pt x="8311350" y="32056"/>
                    </a:lnTo>
                    <a:close/>
                    <a:moveTo>
                      <a:pt x="8117724" y="32056"/>
                    </a:moveTo>
                    <a:lnTo>
                      <a:pt x="8117724" y="114374"/>
                    </a:lnTo>
                    <a:lnTo>
                      <a:pt x="8200042" y="114374"/>
                    </a:lnTo>
                    <a:lnTo>
                      <a:pt x="8200042" y="32056"/>
                    </a:lnTo>
                    <a:lnTo>
                      <a:pt x="8117724" y="32056"/>
                    </a:lnTo>
                    <a:close/>
                    <a:moveTo>
                      <a:pt x="7924098" y="32056"/>
                    </a:moveTo>
                    <a:lnTo>
                      <a:pt x="7924098" y="114374"/>
                    </a:lnTo>
                    <a:lnTo>
                      <a:pt x="8006416" y="114374"/>
                    </a:lnTo>
                    <a:lnTo>
                      <a:pt x="8006416" y="32056"/>
                    </a:lnTo>
                    <a:lnTo>
                      <a:pt x="7924098" y="32056"/>
                    </a:lnTo>
                    <a:close/>
                    <a:moveTo>
                      <a:pt x="7730472" y="32056"/>
                    </a:moveTo>
                    <a:lnTo>
                      <a:pt x="7730472" y="114374"/>
                    </a:lnTo>
                    <a:lnTo>
                      <a:pt x="7812790" y="114374"/>
                    </a:lnTo>
                    <a:lnTo>
                      <a:pt x="7812790" y="32056"/>
                    </a:lnTo>
                    <a:lnTo>
                      <a:pt x="7730472" y="32056"/>
                    </a:lnTo>
                    <a:close/>
                    <a:moveTo>
                      <a:pt x="7567613" y="32056"/>
                    </a:moveTo>
                    <a:lnTo>
                      <a:pt x="7567613" y="114374"/>
                    </a:lnTo>
                    <a:lnTo>
                      <a:pt x="7649931" y="114374"/>
                    </a:lnTo>
                    <a:lnTo>
                      <a:pt x="7649931" y="32056"/>
                    </a:lnTo>
                    <a:lnTo>
                      <a:pt x="7567613" y="32056"/>
                    </a:lnTo>
                    <a:close/>
                    <a:moveTo>
                      <a:pt x="7373990" y="32056"/>
                    </a:moveTo>
                    <a:lnTo>
                      <a:pt x="7373990" y="114374"/>
                    </a:lnTo>
                    <a:lnTo>
                      <a:pt x="7456308" y="114374"/>
                    </a:lnTo>
                    <a:lnTo>
                      <a:pt x="7456308" y="32056"/>
                    </a:lnTo>
                    <a:lnTo>
                      <a:pt x="7373990" y="32056"/>
                    </a:lnTo>
                    <a:close/>
                    <a:moveTo>
                      <a:pt x="7180364" y="32056"/>
                    </a:moveTo>
                    <a:lnTo>
                      <a:pt x="7180364" y="114374"/>
                    </a:lnTo>
                    <a:lnTo>
                      <a:pt x="7262682" y="114374"/>
                    </a:lnTo>
                    <a:lnTo>
                      <a:pt x="7262682" y="32056"/>
                    </a:lnTo>
                    <a:lnTo>
                      <a:pt x="7180364" y="32056"/>
                    </a:lnTo>
                    <a:close/>
                    <a:moveTo>
                      <a:pt x="6986738" y="32056"/>
                    </a:moveTo>
                    <a:lnTo>
                      <a:pt x="6986738" y="114374"/>
                    </a:lnTo>
                    <a:lnTo>
                      <a:pt x="7069056" y="114374"/>
                    </a:lnTo>
                    <a:lnTo>
                      <a:pt x="7069056" y="32056"/>
                    </a:lnTo>
                    <a:lnTo>
                      <a:pt x="6986738" y="32056"/>
                    </a:lnTo>
                    <a:close/>
                    <a:moveTo>
                      <a:pt x="6793112" y="32056"/>
                    </a:moveTo>
                    <a:lnTo>
                      <a:pt x="6793112" y="114374"/>
                    </a:lnTo>
                    <a:lnTo>
                      <a:pt x="6875430" y="114374"/>
                    </a:lnTo>
                    <a:lnTo>
                      <a:pt x="6875430" y="32056"/>
                    </a:lnTo>
                    <a:lnTo>
                      <a:pt x="6793112" y="32056"/>
                    </a:lnTo>
                    <a:close/>
                    <a:moveTo>
                      <a:pt x="6599486" y="32056"/>
                    </a:moveTo>
                    <a:lnTo>
                      <a:pt x="6599486" y="114374"/>
                    </a:lnTo>
                    <a:lnTo>
                      <a:pt x="6681804" y="114374"/>
                    </a:lnTo>
                    <a:lnTo>
                      <a:pt x="6681804" y="32056"/>
                    </a:lnTo>
                    <a:lnTo>
                      <a:pt x="6599486" y="32056"/>
                    </a:lnTo>
                    <a:close/>
                    <a:moveTo>
                      <a:pt x="6405860" y="32056"/>
                    </a:moveTo>
                    <a:lnTo>
                      <a:pt x="6405860" y="114374"/>
                    </a:lnTo>
                    <a:lnTo>
                      <a:pt x="6488178" y="114374"/>
                    </a:lnTo>
                    <a:lnTo>
                      <a:pt x="6488178" y="32056"/>
                    </a:lnTo>
                    <a:lnTo>
                      <a:pt x="6405860" y="32056"/>
                    </a:lnTo>
                    <a:close/>
                    <a:moveTo>
                      <a:pt x="6212234" y="32056"/>
                    </a:moveTo>
                    <a:lnTo>
                      <a:pt x="6212234" y="114374"/>
                    </a:lnTo>
                    <a:lnTo>
                      <a:pt x="6294552" y="114374"/>
                    </a:lnTo>
                    <a:lnTo>
                      <a:pt x="6294552" y="32056"/>
                    </a:lnTo>
                    <a:lnTo>
                      <a:pt x="6212234" y="32056"/>
                    </a:lnTo>
                    <a:close/>
                    <a:moveTo>
                      <a:pt x="6018608" y="32056"/>
                    </a:moveTo>
                    <a:lnTo>
                      <a:pt x="6018608" y="114374"/>
                    </a:lnTo>
                    <a:lnTo>
                      <a:pt x="6100926" y="114374"/>
                    </a:lnTo>
                    <a:lnTo>
                      <a:pt x="6100926" y="32056"/>
                    </a:lnTo>
                    <a:lnTo>
                      <a:pt x="6018608" y="32056"/>
                    </a:lnTo>
                    <a:close/>
                    <a:moveTo>
                      <a:pt x="5824982" y="32056"/>
                    </a:moveTo>
                    <a:lnTo>
                      <a:pt x="5824982" y="114374"/>
                    </a:lnTo>
                    <a:lnTo>
                      <a:pt x="5907300" y="114374"/>
                    </a:lnTo>
                    <a:lnTo>
                      <a:pt x="5907300" y="32056"/>
                    </a:lnTo>
                    <a:lnTo>
                      <a:pt x="5824982" y="32056"/>
                    </a:lnTo>
                    <a:close/>
                    <a:moveTo>
                      <a:pt x="5631356" y="32056"/>
                    </a:moveTo>
                    <a:lnTo>
                      <a:pt x="5631356" y="114374"/>
                    </a:lnTo>
                    <a:lnTo>
                      <a:pt x="5713674" y="114374"/>
                    </a:lnTo>
                    <a:lnTo>
                      <a:pt x="5713674" y="32056"/>
                    </a:lnTo>
                    <a:lnTo>
                      <a:pt x="5631356" y="32056"/>
                    </a:lnTo>
                    <a:close/>
                    <a:moveTo>
                      <a:pt x="5437730" y="32056"/>
                    </a:moveTo>
                    <a:lnTo>
                      <a:pt x="5437730" y="114374"/>
                    </a:lnTo>
                    <a:lnTo>
                      <a:pt x="5520048" y="114374"/>
                    </a:lnTo>
                    <a:lnTo>
                      <a:pt x="5520048" y="32056"/>
                    </a:lnTo>
                    <a:lnTo>
                      <a:pt x="5437730" y="32056"/>
                    </a:lnTo>
                    <a:close/>
                    <a:moveTo>
                      <a:pt x="5244104" y="32056"/>
                    </a:moveTo>
                    <a:lnTo>
                      <a:pt x="5244104" y="114374"/>
                    </a:lnTo>
                    <a:lnTo>
                      <a:pt x="5326422" y="114374"/>
                    </a:lnTo>
                    <a:lnTo>
                      <a:pt x="5326422" y="32056"/>
                    </a:lnTo>
                    <a:lnTo>
                      <a:pt x="5244104" y="32056"/>
                    </a:lnTo>
                    <a:close/>
                    <a:moveTo>
                      <a:pt x="5050478" y="32056"/>
                    </a:moveTo>
                    <a:lnTo>
                      <a:pt x="5050478" y="114374"/>
                    </a:lnTo>
                    <a:lnTo>
                      <a:pt x="5132796" y="114374"/>
                    </a:lnTo>
                    <a:lnTo>
                      <a:pt x="5132796" y="32056"/>
                    </a:lnTo>
                    <a:lnTo>
                      <a:pt x="5050478" y="32056"/>
                    </a:lnTo>
                    <a:close/>
                    <a:moveTo>
                      <a:pt x="4856852" y="32056"/>
                    </a:moveTo>
                    <a:lnTo>
                      <a:pt x="4856852" y="114374"/>
                    </a:lnTo>
                    <a:lnTo>
                      <a:pt x="4939170" y="114374"/>
                    </a:lnTo>
                    <a:lnTo>
                      <a:pt x="4939170" y="32056"/>
                    </a:lnTo>
                    <a:lnTo>
                      <a:pt x="4856852" y="32056"/>
                    </a:lnTo>
                    <a:close/>
                    <a:moveTo>
                      <a:pt x="4663226" y="32056"/>
                    </a:moveTo>
                    <a:lnTo>
                      <a:pt x="4663226" y="114374"/>
                    </a:lnTo>
                    <a:lnTo>
                      <a:pt x="4745544" y="114374"/>
                    </a:lnTo>
                    <a:lnTo>
                      <a:pt x="4745544" y="32056"/>
                    </a:lnTo>
                    <a:lnTo>
                      <a:pt x="4663226" y="32056"/>
                    </a:lnTo>
                    <a:close/>
                    <a:moveTo>
                      <a:pt x="4469600" y="32056"/>
                    </a:moveTo>
                    <a:lnTo>
                      <a:pt x="4469600" y="114374"/>
                    </a:lnTo>
                    <a:lnTo>
                      <a:pt x="4551918" y="114374"/>
                    </a:lnTo>
                    <a:lnTo>
                      <a:pt x="4551918" y="32056"/>
                    </a:lnTo>
                    <a:lnTo>
                      <a:pt x="4469600" y="32056"/>
                    </a:lnTo>
                    <a:close/>
                    <a:moveTo>
                      <a:pt x="4275974" y="32056"/>
                    </a:moveTo>
                    <a:lnTo>
                      <a:pt x="4275974" y="114374"/>
                    </a:lnTo>
                    <a:lnTo>
                      <a:pt x="4358292" y="114374"/>
                    </a:lnTo>
                    <a:lnTo>
                      <a:pt x="4358292" y="32056"/>
                    </a:lnTo>
                    <a:lnTo>
                      <a:pt x="4275974" y="32056"/>
                    </a:lnTo>
                    <a:close/>
                    <a:moveTo>
                      <a:pt x="4082348" y="32056"/>
                    </a:moveTo>
                    <a:lnTo>
                      <a:pt x="4082348" y="114374"/>
                    </a:lnTo>
                    <a:lnTo>
                      <a:pt x="4164666" y="114374"/>
                    </a:lnTo>
                    <a:lnTo>
                      <a:pt x="4164666" y="32056"/>
                    </a:lnTo>
                    <a:lnTo>
                      <a:pt x="4082348" y="32056"/>
                    </a:lnTo>
                    <a:close/>
                    <a:moveTo>
                      <a:pt x="3888722" y="32056"/>
                    </a:moveTo>
                    <a:lnTo>
                      <a:pt x="3888722" y="114374"/>
                    </a:lnTo>
                    <a:lnTo>
                      <a:pt x="3971040" y="114374"/>
                    </a:lnTo>
                    <a:lnTo>
                      <a:pt x="3971040" y="32056"/>
                    </a:lnTo>
                    <a:lnTo>
                      <a:pt x="3888722" y="32056"/>
                    </a:lnTo>
                    <a:close/>
                    <a:moveTo>
                      <a:pt x="3725863" y="32056"/>
                    </a:moveTo>
                    <a:lnTo>
                      <a:pt x="3725863" y="114374"/>
                    </a:lnTo>
                    <a:lnTo>
                      <a:pt x="3808181" y="114374"/>
                    </a:lnTo>
                    <a:lnTo>
                      <a:pt x="3808181" y="32056"/>
                    </a:lnTo>
                    <a:lnTo>
                      <a:pt x="3725863" y="32056"/>
                    </a:lnTo>
                    <a:close/>
                    <a:moveTo>
                      <a:pt x="3532240" y="32056"/>
                    </a:moveTo>
                    <a:lnTo>
                      <a:pt x="3532240" y="114374"/>
                    </a:lnTo>
                    <a:lnTo>
                      <a:pt x="3614558" y="114374"/>
                    </a:lnTo>
                    <a:lnTo>
                      <a:pt x="3614558" y="32056"/>
                    </a:lnTo>
                    <a:lnTo>
                      <a:pt x="3532240" y="32056"/>
                    </a:lnTo>
                    <a:close/>
                    <a:moveTo>
                      <a:pt x="3338614" y="32056"/>
                    </a:moveTo>
                    <a:lnTo>
                      <a:pt x="3338614" y="114374"/>
                    </a:lnTo>
                    <a:lnTo>
                      <a:pt x="3420932" y="114374"/>
                    </a:lnTo>
                    <a:lnTo>
                      <a:pt x="3420932" y="32056"/>
                    </a:lnTo>
                    <a:lnTo>
                      <a:pt x="3338614" y="32056"/>
                    </a:lnTo>
                    <a:close/>
                    <a:moveTo>
                      <a:pt x="3144988" y="32056"/>
                    </a:moveTo>
                    <a:lnTo>
                      <a:pt x="3144988" y="114374"/>
                    </a:lnTo>
                    <a:lnTo>
                      <a:pt x="3227306" y="114374"/>
                    </a:lnTo>
                    <a:lnTo>
                      <a:pt x="3227306" y="32056"/>
                    </a:lnTo>
                    <a:lnTo>
                      <a:pt x="3144988" y="32056"/>
                    </a:lnTo>
                    <a:close/>
                    <a:moveTo>
                      <a:pt x="2951362" y="32056"/>
                    </a:moveTo>
                    <a:lnTo>
                      <a:pt x="2951362" y="114374"/>
                    </a:lnTo>
                    <a:lnTo>
                      <a:pt x="3033680" y="114374"/>
                    </a:lnTo>
                    <a:lnTo>
                      <a:pt x="3033680" y="32056"/>
                    </a:lnTo>
                    <a:lnTo>
                      <a:pt x="2951362" y="32056"/>
                    </a:lnTo>
                    <a:close/>
                    <a:moveTo>
                      <a:pt x="2757736" y="32056"/>
                    </a:moveTo>
                    <a:lnTo>
                      <a:pt x="2757736" y="114374"/>
                    </a:lnTo>
                    <a:lnTo>
                      <a:pt x="2840054" y="114374"/>
                    </a:lnTo>
                    <a:lnTo>
                      <a:pt x="2840054" y="32056"/>
                    </a:lnTo>
                    <a:lnTo>
                      <a:pt x="2757736" y="32056"/>
                    </a:lnTo>
                    <a:close/>
                    <a:moveTo>
                      <a:pt x="2564110" y="32056"/>
                    </a:moveTo>
                    <a:lnTo>
                      <a:pt x="2564110" y="114374"/>
                    </a:lnTo>
                    <a:lnTo>
                      <a:pt x="2646428" y="114374"/>
                    </a:lnTo>
                    <a:lnTo>
                      <a:pt x="2646428" y="32056"/>
                    </a:lnTo>
                    <a:lnTo>
                      <a:pt x="2564110" y="32056"/>
                    </a:lnTo>
                    <a:close/>
                    <a:moveTo>
                      <a:pt x="2370484" y="32056"/>
                    </a:moveTo>
                    <a:lnTo>
                      <a:pt x="2370484" y="114374"/>
                    </a:lnTo>
                    <a:lnTo>
                      <a:pt x="2452802" y="114374"/>
                    </a:lnTo>
                    <a:lnTo>
                      <a:pt x="2452802" y="32056"/>
                    </a:lnTo>
                    <a:lnTo>
                      <a:pt x="2370484" y="32056"/>
                    </a:lnTo>
                    <a:close/>
                    <a:moveTo>
                      <a:pt x="2176858" y="32056"/>
                    </a:moveTo>
                    <a:lnTo>
                      <a:pt x="2176858" y="114374"/>
                    </a:lnTo>
                    <a:lnTo>
                      <a:pt x="2259176" y="114374"/>
                    </a:lnTo>
                    <a:lnTo>
                      <a:pt x="2259176" y="32056"/>
                    </a:lnTo>
                    <a:lnTo>
                      <a:pt x="2176858" y="32056"/>
                    </a:lnTo>
                    <a:close/>
                    <a:moveTo>
                      <a:pt x="1983232" y="32056"/>
                    </a:moveTo>
                    <a:lnTo>
                      <a:pt x="1983232" y="114374"/>
                    </a:lnTo>
                    <a:lnTo>
                      <a:pt x="2065550" y="114374"/>
                    </a:lnTo>
                    <a:lnTo>
                      <a:pt x="2065550" y="32056"/>
                    </a:lnTo>
                    <a:lnTo>
                      <a:pt x="1983232" y="32056"/>
                    </a:lnTo>
                    <a:close/>
                    <a:moveTo>
                      <a:pt x="1789606" y="32056"/>
                    </a:moveTo>
                    <a:lnTo>
                      <a:pt x="1789606" y="114374"/>
                    </a:lnTo>
                    <a:lnTo>
                      <a:pt x="1871924" y="114374"/>
                    </a:lnTo>
                    <a:lnTo>
                      <a:pt x="1871924" y="32056"/>
                    </a:lnTo>
                    <a:lnTo>
                      <a:pt x="1789606" y="32056"/>
                    </a:lnTo>
                    <a:close/>
                    <a:moveTo>
                      <a:pt x="1595980" y="32056"/>
                    </a:moveTo>
                    <a:lnTo>
                      <a:pt x="1595980" y="114374"/>
                    </a:lnTo>
                    <a:lnTo>
                      <a:pt x="1678298" y="114374"/>
                    </a:lnTo>
                    <a:lnTo>
                      <a:pt x="1678298" y="32056"/>
                    </a:lnTo>
                    <a:lnTo>
                      <a:pt x="1595980" y="32056"/>
                    </a:lnTo>
                    <a:close/>
                    <a:moveTo>
                      <a:pt x="1402354" y="32056"/>
                    </a:moveTo>
                    <a:lnTo>
                      <a:pt x="1402354" y="114374"/>
                    </a:lnTo>
                    <a:lnTo>
                      <a:pt x="1484672" y="114374"/>
                    </a:lnTo>
                    <a:lnTo>
                      <a:pt x="1484672" y="32056"/>
                    </a:lnTo>
                    <a:lnTo>
                      <a:pt x="1402354" y="32056"/>
                    </a:lnTo>
                    <a:close/>
                    <a:moveTo>
                      <a:pt x="1208728" y="32056"/>
                    </a:moveTo>
                    <a:lnTo>
                      <a:pt x="1208728" y="114374"/>
                    </a:lnTo>
                    <a:lnTo>
                      <a:pt x="1291046" y="114374"/>
                    </a:lnTo>
                    <a:lnTo>
                      <a:pt x="1291046" y="32056"/>
                    </a:lnTo>
                    <a:lnTo>
                      <a:pt x="1208728" y="32056"/>
                    </a:lnTo>
                    <a:close/>
                    <a:moveTo>
                      <a:pt x="1015102" y="32056"/>
                    </a:moveTo>
                    <a:lnTo>
                      <a:pt x="1015102" y="114374"/>
                    </a:lnTo>
                    <a:lnTo>
                      <a:pt x="1097420" y="114374"/>
                    </a:lnTo>
                    <a:lnTo>
                      <a:pt x="1097420" y="32056"/>
                    </a:lnTo>
                    <a:lnTo>
                      <a:pt x="1015102" y="32056"/>
                    </a:lnTo>
                    <a:close/>
                    <a:moveTo>
                      <a:pt x="821476" y="32056"/>
                    </a:moveTo>
                    <a:lnTo>
                      <a:pt x="821476" y="114374"/>
                    </a:lnTo>
                    <a:lnTo>
                      <a:pt x="903794" y="114374"/>
                    </a:lnTo>
                    <a:lnTo>
                      <a:pt x="903794" y="32056"/>
                    </a:lnTo>
                    <a:lnTo>
                      <a:pt x="821476" y="32056"/>
                    </a:lnTo>
                    <a:close/>
                    <a:moveTo>
                      <a:pt x="627850" y="32056"/>
                    </a:moveTo>
                    <a:lnTo>
                      <a:pt x="627850" y="114374"/>
                    </a:lnTo>
                    <a:lnTo>
                      <a:pt x="710168" y="114374"/>
                    </a:lnTo>
                    <a:lnTo>
                      <a:pt x="710168" y="32056"/>
                    </a:lnTo>
                    <a:lnTo>
                      <a:pt x="627850" y="32056"/>
                    </a:lnTo>
                    <a:close/>
                    <a:moveTo>
                      <a:pt x="434224" y="32056"/>
                    </a:moveTo>
                    <a:lnTo>
                      <a:pt x="434224" y="114374"/>
                    </a:lnTo>
                    <a:lnTo>
                      <a:pt x="516542" y="114374"/>
                    </a:lnTo>
                    <a:lnTo>
                      <a:pt x="516542" y="32056"/>
                    </a:lnTo>
                    <a:lnTo>
                      <a:pt x="434224" y="32056"/>
                    </a:lnTo>
                    <a:close/>
                    <a:moveTo>
                      <a:pt x="240598" y="32056"/>
                    </a:moveTo>
                    <a:lnTo>
                      <a:pt x="240598" y="114374"/>
                    </a:lnTo>
                    <a:lnTo>
                      <a:pt x="322916" y="114374"/>
                    </a:lnTo>
                    <a:lnTo>
                      <a:pt x="322916" y="32056"/>
                    </a:lnTo>
                    <a:lnTo>
                      <a:pt x="240598" y="32056"/>
                    </a:lnTo>
                    <a:close/>
                    <a:moveTo>
                      <a:pt x="46972" y="32056"/>
                    </a:moveTo>
                    <a:lnTo>
                      <a:pt x="46972" y="114374"/>
                    </a:lnTo>
                    <a:lnTo>
                      <a:pt x="129290" y="114374"/>
                    </a:lnTo>
                    <a:lnTo>
                      <a:pt x="129290" y="32056"/>
                    </a:lnTo>
                    <a:lnTo>
                      <a:pt x="46972" y="32056"/>
                    </a:lnTo>
                    <a:close/>
                    <a:moveTo>
                      <a:pt x="0" y="0"/>
                    </a:moveTo>
                    <a:lnTo>
                      <a:pt x="8496300" y="0"/>
                    </a:lnTo>
                    <a:lnTo>
                      <a:pt x="8496300" y="148009"/>
                    </a:lnTo>
                    <a:lnTo>
                      <a:pt x="0" y="148009"/>
                    </a:lnTo>
                    <a:lnTo>
                      <a:pt x="0" y="0"/>
                    </a:lnTo>
                    <a:close/>
                  </a:path>
                </a:pathLst>
              </a:cu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41" name="직사각형 40"/>
              <p:cNvSpPr/>
              <p:nvPr/>
            </p:nvSpPr>
            <p:spPr>
              <a:xfrm>
                <a:off x="467544" y="2070373"/>
                <a:ext cx="8496944" cy="1351362"/>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42" name="TextBox 41"/>
              <p:cNvSpPr txBox="1"/>
              <p:nvPr/>
            </p:nvSpPr>
            <p:spPr>
              <a:xfrm>
                <a:off x="631687" y="2261705"/>
                <a:ext cx="7241455" cy="1008112"/>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sp>
          <p:nvSpPr>
            <p:cNvPr id="11" name="사다리꼴 10"/>
            <p:cNvSpPr/>
            <p:nvPr/>
          </p:nvSpPr>
          <p:spPr>
            <a:xfrm>
              <a:off x="6228184" y="1810916"/>
              <a:ext cx="2505350" cy="327446"/>
            </a:xfrm>
            <a:prstGeom prst="trapezoid">
              <a:avLst/>
            </a:prstGeom>
            <a:solidFill>
              <a:srgbClr val="4F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solidFill>
                    <a:schemeClr val="bg1"/>
                  </a:solidFill>
                  <a:latin typeface="+mn-ea"/>
                </a:rPr>
                <a:t>Personality And Family precept</a:t>
              </a:r>
              <a:endParaRPr lang="en-US" altLang="ko-KR" sz="1000" b="1" dirty="0">
                <a:solidFill>
                  <a:schemeClr val="bg1"/>
                </a:solidFill>
                <a:latin typeface="+mn-ea"/>
              </a:endParaRPr>
            </a:p>
          </p:txBody>
        </p:sp>
      </p:grpSp>
      <p:grpSp>
        <p:nvGrpSpPr>
          <p:cNvPr id="13" name="그룹 12"/>
          <p:cNvGrpSpPr/>
          <p:nvPr/>
        </p:nvGrpSpPr>
        <p:grpSpPr>
          <a:xfrm>
            <a:off x="395536" y="3966766"/>
            <a:ext cx="8496944" cy="1838498"/>
            <a:chOff x="395536" y="3822750"/>
            <a:chExt cx="8496944" cy="1838498"/>
          </a:xfrm>
        </p:grpSpPr>
        <p:grpSp>
          <p:nvGrpSpPr>
            <p:cNvPr id="44" name="그룹 43"/>
            <p:cNvGrpSpPr/>
            <p:nvPr/>
          </p:nvGrpSpPr>
          <p:grpSpPr>
            <a:xfrm>
              <a:off x="395536" y="4154612"/>
              <a:ext cx="8496944" cy="1506636"/>
              <a:chOff x="467544" y="2070373"/>
              <a:chExt cx="8496944" cy="1506636"/>
            </a:xfrm>
          </p:grpSpPr>
          <p:sp>
            <p:nvSpPr>
              <p:cNvPr id="45" name="직사각형 13"/>
              <p:cNvSpPr/>
              <p:nvPr/>
            </p:nvSpPr>
            <p:spPr>
              <a:xfrm>
                <a:off x="467544" y="3429000"/>
                <a:ext cx="8496300" cy="148009"/>
              </a:xfrm>
              <a:custGeom>
                <a:avLst/>
                <a:gdLst>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7683500 w 8496300"/>
                  <a:gd name="connsiteY224" fmla="*/ 148009 h 148009"/>
                  <a:gd name="connsiteX225" fmla="*/ 3841750 w 8496300"/>
                  <a:gd name="connsiteY225" fmla="*/ 148009 h 148009"/>
                  <a:gd name="connsiteX226" fmla="*/ 0 w 8496300"/>
                  <a:gd name="connsiteY226" fmla="*/ 148009 h 148009"/>
                  <a:gd name="connsiteX227" fmla="*/ 0 w 8496300"/>
                  <a:gd name="connsiteY227"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3841750 w 8496300"/>
                  <a:gd name="connsiteY224" fmla="*/ 148009 h 148009"/>
                  <a:gd name="connsiteX225" fmla="*/ 0 w 8496300"/>
                  <a:gd name="connsiteY225" fmla="*/ 148009 h 148009"/>
                  <a:gd name="connsiteX226" fmla="*/ 0 w 8496300"/>
                  <a:gd name="connsiteY226"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3841750 w 8496300"/>
                  <a:gd name="connsiteY221" fmla="*/ 0 h 148009"/>
                  <a:gd name="connsiteX222" fmla="*/ 8496300 w 8496300"/>
                  <a:gd name="connsiteY222" fmla="*/ 0 h 148009"/>
                  <a:gd name="connsiteX223" fmla="*/ 8496300 w 8496300"/>
                  <a:gd name="connsiteY223" fmla="*/ 148009 h 148009"/>
                  <a:gd name="connsiteX224" fmla="*/ 0 w 8496300"/>
                  <a:gd name="connsiteY224" fmla="*/ 148009 h 148009"/>
                  <a:gd name="connsiteX225" fmla="*/ 0 w 8496300"/>
                  <a:gd name="connsiteY225" fmla="*/ 0 h 148009"/>
                  <a:gd name="connsiteX0" fmla="*/ 8311350 w 8496300"/>
                  <a:gd name="connsiteY0" fmla="*/ 32056 h 148009"/>
                  <a:gd name="connsiteX1" fmla="*/ 8311350 w 8496300"/>
                  <a:gd name="connsiteY1" fmla="*/ 114374 h 148009"/>
                  <a:gd name="connsiteX2" fmla="*/ 8393668 w 8496300"/>
                  <a:gd name="connsiteY2" fmla="*/ 114374 h 148009"/>
                  <a:gd name="connsiteX3" fmla="*/ 8393668 w 8496300"/>
                  <a:gd name="connsiteY3" fmla="*/ 32056 h 148009"/>
                  <a:gd name="connsiteX4" fmla="*/ 8311350 w 8496300"/>
                  <a:gd name="connsiteY4" fmla="*/ 32056 h 148009"/>
                  <a:gd name="connsiteX5" fmla="*/ 8117724 w 8496300"/>
                  <a:gd name="connsiteY5" fmla="*/ 32056 h 148009"/>
                  <a:gd name="connsiteX6" fmla="*/ 8117724 w 8496300"/>
                  <a:gd name="connsiteY6" fmla="*/ 114374 h 148009"/>
                  <a:gd name="connsiteX7" fmla="*/ 8200042 w 8496300"/>
                  <a:gd name="connsiteY7" fmla="*/ 114374 h 148009"/>
                  <a:gd name="connsiteX8" fmla="*/ 8200042 w 8496300"/>
                  <a:gd name="connsiteY8" fmla="*/ 32056 h 148009"/>
                  <a:gd name="connsiteX9" fmla="*/ 8117724 w 8496300"/>
                  <a:gd name="connsiteY9" fmla="*/ 32056 h 148009"/>
                  <a:gd name="connsiteX10" fmla="*/ 7924098 w 8496300"/>
                  <a:gd name="connsiteY10" fmla="*/ 32056 h 148009"/>
                  <a:gd name="connsiteX11" fmla="*/ 7924098 w 8496300"/>
                  <a:gd name="connsiteY11" fmla="*/ 114374 h 148009"/>
                  <a:gd name="connsiteX12" fmla="*/ 8006416 w 8496300"/>
                  <a:gd name="connsiteY12" fmla="*/ 114374 h 148009"/>
                  <a:gd name="connsiteX13" fmla="*/ 8006416 w 8496300"/>
                  <a:gd name="connsiteY13" fmla="*/ 32056 h 148009"/>
                  <a:gd name="connsiteX14" fmla="*/ 7924098 w 8496300"/>
                  <a:gd name="connsiteY14" fmla="*/ 32056 h 148009"/>
                  <a:gd name="connsiteX15" fmla="*/ 7730472 w 8496300"/>
                  <a:gd name="connsiteY15" fmla="*/ 32056 h 148009"/>
                  <a:gd name="connsiteX16" fmla="*/ 7730472 w 8496300"/>
                  <a:gd name="connsiteY16" fmla="*/ 114374 h 148009"/>
                  <a:gd name="connsiteX17" fmla="*/ 7812790 w 8496300"/>
                  <a:gd name="connsiteY17" fmla="*/ 114374 h 148009"/>
                  <a:gd name="connsiteX18" fmla="*/ 7812790 w 8496300"/>
                  <a:gd name="connsiteY18" fmla="*/ 32056 h 148009"/>
                  <a:gd name="connsiteX19" fmla="*/ 7730472 w 8496300"/>
                  <a:gd name="connsiteY19" fmla="*/ 32056 h 148009"/>
                  <a:gd name="connsiteX20" fmla="*/ 7567613 w 8496300"/>
                  <a:gd name="connsiteY20" fmla="*/ 32056 h 148009"/>
                  <a:gd name="connsiteX21" fmla="*/ 7567613 w 8496300"/>
                  <a:gd name="connsiteY21" fmla="*/ 114374 h 148009"/>
                  <a:gd name="connsiteX22" fmla="*/ 7649931 w 8496300"/>
                  <a:gd name="connsiteY22" fmla="*/ 114374 h 148009"/>
                  <a:gd name="connsiteX23" fmla="*/ 7649931 w 8496300"/>
                  <a:gd name="connsiteY23" fmla="*/ 32056 h 148009"/>
                  <a:gd name="connsiteX24" fmla="*/ 7567613 w 8496300"/>
                  <a:gd name="connsiteY24" fmla="*/ 32056 h 148009"/>
                  <a:gd name="connsiteX25" fmla="*/ 7373990 w 8496300"/>
                  <a:gd name="connsiteY25" fmla="*/ 32056 h 148009"/>
                  <a:gd name="connsiteX26" fmla="*/ 7373990 w 8496300"/>
                  <a:gd name="connsiteY26" fmla="*/ 114374 h 148009"/>
                  <a:gd name="connsiteX27" fmla="*/ 7456308 w 8496300"/>
                  <a:gd name="connsiteY27" fmla="*/ 114374 h 148009"/>
                  <a:gd name="connsiteX28" fmla="*/ 7456308 w 8496300"/>
                  <a:gd name="connsiteY28" fmla="*/ 32056 h 148009"/>
                  <a:gd name="connsiteX29" fmla="*/ 7373990 w 8496300"/>
                  <a:gd name="connsiteY29" fmla="*/ 32056 h 148009"/>
                  <a:gd name="connsiteX30" fmla="*/ 7180364 w 8496300"/>
                  <a:gd name="connsiteY30" fmla="*/ 32056 h 148009"/>
                  <a:gd name="connsiteX31" fmla="*/ 7180364 w 8496300"/>
                  <a:gd name="connsiteY31" fmla="*/ 114374 h 148009"/>
                  <a:gd name="connsiteX32" fmla="*/ 7262682 w 8496300"/>
                  <a:gd name="connsiteY32" fmla="*/ 114374 h 148009"/>
                  <a:gd name="connsiteX33" fmla="*/ 7262682 w 8496300"/>
                  <a:gd name="connsiteY33" fmla="*/ 32056 h 148009"/>
                  <a:gd name="connsiteX34" fmla="*/ 7180364 w 8496300"/>
                  <a:gd name="connsiteY34" fmla="*/ 32056 h 148009"/>
                  <a:gd name="connsiteX35" fmla="*/ 6986738 w 8496300"/>
                  <a:gd name="connsiteY35" fmla="*/ 32056 h 148009"/>
                  <a:gd name="connsiteX36" fmla="*/ 6986738 w 8496300"/>
                  <a:gd name="connsiteY36" fmla="*/ 114374 h 148009"/>
                  <a:gd name="connsiteX37" fmla="*/ 7069056 w 8496300"/>
                  <a:gd name="connsiteY37" fmla="*/ 114374 h 148009"/>
                  <a:gd name="connsiteX38" fmla="*/ 7069056 w 8496300"/>
                  <a:gd name="connsiteY38" fmla="*/ 32056 h 148009"/>
                  <a:gd name="connsiteX39" fmla="*/ 6986738 w 8496300"/>
                  <a:gd name="connsiteY39" fmla="*/ 32056 h 148009"/>
                  <a:gd name="connsiteX40" fmla="*/ 6793112 w 8496300"/>
                  <a:gd name="connsiteY40" fmla="*/ 32056 h 148009"/>
                  <a:gd name="connsiteX41" fmla="*/ 6793112 w 8496300"/>
                  <a:gd name="connsiteY41" fmla="*/ 114374 h 148009"/>
                  <a:gd name="connsiteX42" fmla="*/ 6875430 w 8496300"/>
                  <a:gd name="connsiteY42" fmla="*/ 114374 h 148009"/>
                  <a:gd name="connsiteX43" fmla="*/ 6875430 w 8496300"/>
                  <a:gd name="connsiteY43" fmla="*/ 32056 h 148009"/>
                  <a:gd name="connsiteX44" fmla="*/ 6793112 w 8496300"/>
                  <a:gd name="connsiteY44" fmla="*/ 32056 h 148009"/>
                  <a:gd name="connsiteX45" fmla="*/ 6599486 w 8496300"/>
                  <a:gd name="connsiteY45" fmla="*/ 32056 h 148009"/>
                  <a:gd name="connsiteX46" fmla="*/ 6599486 w 8496300"/>
                  <a:gd name="connsiteY46" fmla="*/ 114374 h 148009"/>
                  <a:gd name="connsiteX47" fmla="*/ 6681804 w 8496300"/>
                  <a:gd name="connsiteY47" fmla="*/ 114374 h 148009"/>
                  <a:gd name="connsiteX48" fmla="*/ 6681804 w 8496300"/>
                  <a:gd name="connsiteY48" fmla="*/ 32056 h 148009"/>
                  <a:gd name="connsiteX49" fmla="*/ 6599486 w 8496300"/>
                  <a:gd name="connsiteY49" fmla="*/ 32056 h 148009"/>
                  <a:gd name="connsiteX50" fmla="*/ 6405860 w 8496300"/>
                  <a:gd name="connsiteY50" fmla="*/ 32056 h 148009"/>
                  <a:gd name="connsiteX51" fmla="*/ 6405860 w 8496300"/>
                  <a:gd name="connsiteY51" fmla="*/ 114374 h 148009"/>
                  <a:gd name="connsiteX52" fmla="*/ 6488178 w 8496300"/>
                  <a:gd name="connsiteY52" fmla="*/ 114374 h 148009"/>
                  <a:gd name="connsiteX53" fmla="*/ 6488178 w 8496300"/>
                  <a:gd name="connsiteY53" fmla="*/ 32056 h 148009"/>
                  <a:gd name="connsiteX54" fmla="*/ 6405860 w 8496300"/>
                  <a:gd name="connsiteY54" fmla="*/ 32056 h 148009"/>
                  <a:gd name="connsiteX55" fmla="*/ 6212234 w 8496300"/>
                  <a:gd name="connsiteY55" fmla="*/ 32056 h 148009"/>
                  <a:gd name="connsiteX56" fmla="*/ 6212234 w 8496300"/>
                  <a:gd name="connsiteY56" fmla="*/ 114374 h 148009"/>
                  <a:gd name="connsiteX57" fmla="*/ 6294552 w 8496300"/>
                  <a:gd name="connsiteY57" fmla="*/ 114374 h 148009"/>
                  <a:gd name="connsiteX58" fmla="*/ 6294552 w 8496300"/>
                  <a:gd name="connsiteY58" fmla="*/ 32056 h 148009"/>
                  <a:gd name="connsiteX59" fmla="*/ 6212234 w 8496300"/>
                  <a:gd name="connsiteY59" fmla="*/ 32056 h 148009"/>
                  <a:gd name="connsiteX60" fmla="*/ 6018608 w 8496300"/>
                  <a:gd name="connsiteY60" fmla="*/ 32056 h 148009"/>
                  <a:gd name="connsiteX61" fmla="*/ 6018608 w 8496300"/>
                  <a:gd name="connsiteY61" fmla="*/ 114374 h 148009"/>
                  <a:gd name="connsiteX62" fmla="*/ 6100926 w 8496300"/>
                  <a:gd name="connsiteY62" fmla="*/ 114374 h 148009"/>
                  <a:gd name="connsiteX63" fmla="*/ 6100926 w 8496300"/>
                  <a:gd name="connsiteY63" fmla="*/ 32056 h 148009"/>
                  <a:gd name="connsiteX64" fmla="*/ 6018608 w 8496300"/>
                  <a:gd name="connsiteY64" fmla="*/ 32056 h 148009"/>
                  <a:gd name="connsiteX65" fmla="*/ 5824982 w 8496300"/>
                  <a:gd name="connsiteY65" fmla="*/ 32056 h 148009"/>
                  <a:gd name="connsiteX66" fmla="*/ 5824982 w 8496300"/>
                  <a:gd name="connsiteY66" fmla="*/ 114374 h 148009"/>
                  <a:gd name="connsiteX67" fmla="*/ 5907300 w 8496300"/>
                  <a:gd name="connsiteY67" fmla="*/ 114374 h 148009"/>
                  <a:gd name="connsiteX68" fmla="*/ 5907300 w 8496300"/>
                  <a:gd name="connsiteY68" fmla="*/ 32056 h 148009"/>
                  <a:gd name="connsiteX69" fmla="*/ 5824982 w 8496300"/>
                  <a:gd name="connsiteY69" fmla="*/ 32056 h 148009"/>
                  <a:gd name="connsiteX70" fmla="*/ 5631356 w 8496300"/>
                  <a:gd name="connsiteY70" fmla="*/ 32056 h 148009"/>
                  <a:gd name="connsiteX71" fmla="*/ 5631356 w 8496300"/>
                  <a:gd name="connsiteY71" fmla="*/ 114374 h 148009"/>
                  <a:gd name="connsiteX72" fmla="*/ 5713674 w 8496300"/>
                  <a:gd name="connsiteY72" fmla="*/ 114374 h 148009"/>
                  <a:gd name="connsiteX73" fmla="*/ 5713674 w 8496300"/>
                  <a:gd name="connsiteY73" fmla="*/ 32056 h 148009"/>
                  <a:gd name="connsiteX74" fmla="*/ 5631356 w 8496300"/>
                  <a:gd name="connsiteY74" fmla="*/ 32056 h 148009"/>
                  <a:gd name="connsiteX75" fmla="*/ 5437730 w 8496300"/>
                  <a:gd name="connsiteY75" fmla="*/ 32056 h 148009"/>
                  <a:gd name="connsiteX76" fmla="*/ 5437730 w 8496300"/>
                  <a:gd name="connsiteY76" fmla="*/ 114374 h 148009"/>
                  <a:gd name="connsiteX77" fmla="*/ 5520048 w 8496300"/>
                  <a:gd name="connsiteY77" fmla="*/ 114374 h 148009"/>
                  <a:gd name="connsiteX78" fmla="*/ 5520048 w 8496300"/>
                  <a:gd name="connsiteY78" fmla="*/ 32056 h 148009"/>
                  <a:gd name="connsiteX79" fmla="*/ 5437730 w 8496300"/>
                  <a:gd name="connsiteY79" fmla="*/ 32056 h 148009"/>
                  <a:gd name="connsiteX80" fmla="*/ 5244104 w 8496300"/>
                  <a:gd name="connsiteY80" fmla="*/ 32056 h 148009"/>
                  <a:gd name="connsiteX81" fmla="*/ 5244104 w 8496300"/>
                  <a:gd name="connsiteY81" fmla="*/ 114374 h 148009"/>
                  <a:gd name="connsiteX82" fmla="*/ 5326422 w 8496300"/>
                  <a:gd name="connsiteY82" fmla="*/ 114374 h 148009"/>
                  <a:gd name="connsiteX83" fmla="*/ 5326422 w 8496300"/>
                  <a:gd name="connsiteY83" fmla="*/ 32056 h 148009"/>
                  <a:gd name="connsiteX84" fmla="*/ 5244104 w 8496300"/>
                  <a:gd name="connsiteY84" fmla="*/ 32056 h 148009"/>
                  <a:gd name="connsiteX85" fmla="*/ 5050478 w 8496300"/>
                  <a:gd name="connsiteY85" fmla="*/ 32056 h 148009"/>
                  <a:gd name="connsiteX86" fmla="*/ 5050478 w 8496300"/>
                  <a:gd name="connsiteY86" fmla="*/ 114374 h 148009"/>
                  <a:gd name="connsiteX87" fmla="*/ 5132796 w 8496300"/>
                  <a:gd name="connsiteY87" fmla="*/ 114374 h 148009"/>
                  <a:gd name="connsiteX88" fmla="*/ 5132796 w 8496300"/>
                  <a:gd name="connsiteY88" fmla="*/ 32056 h 148009"/>
                  <a:gd name="connsiteX89" fmla="*/ 5050478 w 8496300"/>
                  <a:gd name="connsiteY89" fmla="*/ 32056 h 148009"/>
                  <a:gd name="connsiteX90" fmla="*/ 4856852 w 8496300"/>
                  <a:gd name="connsiteY90" fmla="*/ 32056 h 148009"/>
                  <a:gd name="connsiteX91" fmla="*/ 4856852 w 8496300"/>
                  <a:gd name="connsiteY91" fmla="*/ 114374 h 148009"/>
                  <a:gd name="connsiteX92" fmla="*/ 4939170 w 8496300"/>
                  <a:gd name="connsiteY92" fmla="*/ 114374 h 148009"/>
                  <a:gd name="connsiteX93" fmla="*/ 4939170 w 8496300"/>
                  <a:gd name="connsiteY93" fmla="*/ 32056 h 148009"/>
                  <a:gd name="connsiteX94" fmla="*/ 4856852 w 8496300"/>
                  <a:gd name="connsiteY94" fmla="*/ 32056 h 148009"/>
                  <a:gd name="connsiteX95" fmla="*/ 4663226 w 8496300"/>
                  <a:gd name="connsiteY95" fmla="*/ 32056 h 148009"/>
                  <a:gd name="connsiteX96" fmla="*/ 4663226 w 8496300"/>
                  <a:gd name="connsiteY96" fmla="*/ 114374 h 148009"/>
                  <a:gd name="connsiteX97" fmla="*/ 4745544 w 8496300"/>
                  <a:gd name="connsiteY97" fmla="*/ 114374 h 148009"/>
                  <a:gd name="connsiteX98" fmla="*/ 4745544 w 8496300"/>
                  <a:gd name="connsiteY98" fmla="*/ 32056 h 148009"/>
                  <a:gd name="connsiteX99" fmla="*/ 4663226 w 8496300"/>
                  <a:gd name="connsiteY99" fmla="*/ 32056 h 148009"/>
                  <a:gd name="connsiteX100" fmla="*/ 4469600 w 8496300"/>
                  <a:gd name="connsiteY100" fmla="*/ 32056 h 148009"/>
                  <a:gd name="connsiteX101" fmla="*/ 4469600 w 8496300"/>
                  <a:gd name="connsiteY101" fmla="*/ 114374 h 148009"/>
                  <a:gd name="connsiteX102" fmla="*/ 4551918 w 8496300"/>
                  <a:gd name="connsiteY102" fmla="*/ 114374 h 148009"/>
                  <a:gd name="connsiteX103" fmla="*/ 4551918 w 8496300"/>
                  <a:gd name="connsiteY103" fmla="*/ 32056 h 148009"/>
                  <a:gd name="connsiteX104" fmla="*/ 4469600 w 8496300"/>
                  <a:gd name="connsiteY104" fmla="*/ 32056 h 148009"/>
                  <a:gd name="connsiteX105" fmla="*/ 4275974 w 8496300"/>
                  <a:gd name="connsiteY105" fmla="*/ 32056 h 148009"/>
                  <a:gd name="connsiteX106" fmla="*/ 4275974 w 8496300"/>
                  <a:gd name="connsiteY106" fmla="*/ 114374 h 148009"/>
                  <a:gd name="connsiteX107" fmla="*/ 4358292 w 8496300"/>
                  <a:gd name="connsiteY107" fmla="*/ 114374 h 148009"/>
                  <a:gd name="connsiteX108" fmla="*/ 4358292 w 8496300"/>
                  <a:gd name="connsiteY108" fmla="*/ 32056 h 148009"/>
                  <a:gd name="connsiteX109" fmla="*/ 4275974 w 8496300"/>
                  <a:gd name="connsiteY109" fmla="*/ 32056 h 148009"/>
                  <a:gd name="connsiteX110" fmla="*/ 4082348 w 8496300"/>
                  <a:gd name="connsiteY110" fmla="*/ 32056 h 148009"/>
                  <a:gd name="connsiteX111" fmla="*/ 4082348 w 8496300"/>
                  <a:gd name="connsiteY111" fmla="*/ 114374 h 148009"/>
                  <a:gd name="connsiteX112" fmla="*/ 4164666 w 8496300"/>
                  <a:gd name="connsiteY112" fmla="*/ 114374 h 148009"/>
                  <a:gd name="connsiteX113" fmla="*/ 4164666 w 8496300"/>
                  <a:gd name="connsiteY113" fmla="*/ 32056 h 148009"/>
                  <a:gd name="connsiteX114" fmla="*/ 4082348 w 8496300"/>
                  <a:gd name="connsiteY114" fmla="*/ 32056 h 148009"/>
                  <a:gd name="connsiteX115" fmla="*/ 3888722 w 8496300"/>
                  <a:gd name="connsiteY115" fmla="*/ 32056 h 148009"/>
                  <a:gd name="connsiteX116" fmla="*/ 3888722 w 8496300"/>
                  <a:gd name="connsiteY116" fmla="*/ 114374 h 148009"/>
                  <a:gd name="connsiteX117" fmla="*/ 3971040 w 8496300"/>
                  <a:gd name="connsiteY117" fmla="*/ 114374 h 148009"/>
                  <a:gd name="connsiteX118" fmla="*/ 3971040 w 8496300"/>
                  <a:gd name="connsiteY118" fmla="*/ 32056 h 148009"/>
                  <a:gd name="connsiteX119" fmla="*/ 3888722 w 8496300"/>
                  <a:gd name="connsiteY119" fmla="*/ 32056 h 148009"/>
                  <a:gd name="connsiteX120" fmla="*/ 3725863 w 8496300"/>
                  <a:gd name="connsiteY120" fmla="*/ 32056 h 148009"/>
                  <a:gd name="connsiteX121" fmla="*/ 3725863 w 8496300"/>
                  <a:gd name="connsiteY121" fmla="*/ 114374 h 148009"/>
                  <a:gd name="connsiteX122" fmla="*/ 3808181 w 8496300"/>
                  <a:gd name="connsiteY122" fmla="*/ 114374 h 148009"/>
                  <a:gd name="connsiteX123" fmla="*/ 3808181 w 8496300"/>
                  <a:gd name="connsiteY123" fmla="*/ 32056 h 148009"/>
                  <a:gd name="connsiteX124" fmla="*/ 3725863 w 8496300"/>
                  <a:gd name="connsiteY124" fmla="*/ 32056 h 148009"/>
                  <a:gd name="connsiteX125" fmla="*/ 3532240 w 8496300"/>
                  <a:gd name="connsiteY125" fmla="*/ 32056 h 148009"/>
                  <a:gd name="connsiteX126" fmla="*/ 3532240 w 8496300"/>
                  <a:gd name="connsiteY126" fmla="*/ 114374 h 148009"/>
                  <a:gd name="connsiteX127" fmla="*/ 3614558 w 8496300"/>
                  <a:gd name="connsiteY127" fmla="*/ 114374 h 148009"/>
                  <a:gd name="connsiteX128" fmla="*/ 3614558 w 8496300"/>
                  <a:gd name="connsiteY128" fmla="*/ 32056 h 148009"/>
                  <a:gd name="connsiteX129" fmla="*/ 3532240 w 8496300"/>
                  <a:gd name="connsiteY129" fmla="*/ 32056 h 148009"/>
                  <a:gd name="connsiteX130" fmla="*/ 3338614 w 8496300"/>
                  <a:gd name="connsiteY130" fmla="*/ 32056 h 148009"/>
                  <a:gd name="connsiteX131" fmla="*/ 3338614 w 8496300"/>
                  <a:gd name="connsiteY131" fmla="*/ 114374 h 148009"/>
                  <a:gd name="connsiteX132" fmla="*/ 3420932 w 8496300"/>
                  <a:gd name="connsiteY132" fmla="*/ 114374 h 148009"/>
                  <a:gd name="connsiteX133" fmla="*/ 3420932 w 8496300"/>
                  <a:gd name="connsiteY133" fmla="*/ 32056 h 148009"/>
                  <a:gd name="connsiteX134" fmla="*/ 3338614 w 8496300"/>
                  <a:gd name="connsiteY134" fmla="*/ 32056 h 148009"/>
                  <a:gd name="connsiteX135" fmla="*/ 3144988 w 8496300"/>
                  <a:gd name="connsiteY135" fmla="*/ 32056 h 148009"/>
                  <a:gd name="connsiteX136" fmla="*/ 3144988 w 8496300"/>
                  <a:gd name="connsiteY136" fmla="*/ 114374 h 148009"/>
                  <a:gd name="connsiteX137" fmla="*/ 3227306 w 8496300"/>
                  <a:gd name="connsiteY137" fmla="*/ 114374 h 148009"/>
                  <a:gd name="connsiteX138" fmla="*/ 3227306 w 8496300"/>
                  <a:gd name="connsiteY138" fmla="*/ 32056 h 148009"/>
                  <a:gd name="connsiteX139" fmla="*/ 3144988 w 8496300"/>
                  <a:gd name="connsiteY139" fmla="*/ 32056 h 148009"/>
                  <a:gd name="connsiteX140" fmla="*/ 2951362 w 8496300"/>
                  <a:gd name="connsiteY140" fmla="*/ 32056 h 148009"/>
                  <a:gd name="connsiteX141" fmla="*/ 2951362 w 8496300"/>
                  <a:gd name="connsiteY141" fmla="*/ 114374 h 148009"/>
                  <a:gd name="connsiteX142" fmla="*/ 3033680 w 8496300"/>
                  <a:gd name="connsiteY142" fmla="*/ 114374 h 148009"/>
                  <a:gd name="connsiteX143" fmla="*/ 3033680 w 8496300"/>
                  <a:gd name="connsiteY143" fmla="*/ 32056 h 148009"/>
                  <a:gd name="connsiteX144" fmla="*/ 2951362 w 8496300"/>
                  <a:gd name="connsiteY144" fmla="*/ 32056 h 148009"/>
                  <a:gd name="connsiteX145" fmla="*/ 2757736 w 8496300"/>
                  <a:gd name="connsiteY145" fmla="*/ 32056 h 148009"/>
                  <a:gd name="connsiteX146" fmla="*/ 2757736 w 8496300"/>
                  <a:gd name="connsiteY146" fmla="*/ 114374 h 148009"/>
                  <a:gd name="connsiteX147" fmla="*/ 2840054 w 8496300"/>
                  <a:gd name="connsiteY147" fmla="*/ 114374 h 148009"/>
                  <a:gd name="connsiteX148" fmla="*/ 2840054 w 8496300"/>
                  <a:gd name="connsiteY148" fmla="*/ 32056 h 148009"/>
                  <a:gd name="connsiteX149" fmla="*/ 2757736 w 8496300"/>
                  <a:gd name="connsiteY149" fmla="*/ 32056 h 148009"/>
                  <a:gd name="connsiteX150" fmla="*/ 2564110 w 8496300"/>
                  <a:gd name="connsiteY150" fmla="*/ 32056 h 148009"/>
                  <a:gd name="connsiteX151" fmla="*/ 2564110 w 8496300"/>
                  <a:gd name="connsiteY151" fmla="*/ 114374 h 148009"/>
                  <a:gd name="connsiteX152" fmla="*/ 2646428 w 8496300"/>
                  <a:gd name="connsiteY152" fmla="*/ 114374 h 148009"/>
                  <a:gd name="connsiteX153" fmla="*/ 2646428 w 8496300"/>
                  <a:gd name="connsiteY153" fmla="*/ 32056 h 148009"/>
                  <a:gd name="connsiteX154" fmla="*/ 2564110 w 8496300"/>
                  <a:gd name="connsiteY154" fmla="*/ 32056 h 148009"/>
                  <a:gd name="connsiteX155" fmla="*/ 2370484 w 8496300"/>
                  <a:gd name="connsiteY155" fmla="*/ 32056 h 148009"/>
                  <a:gd name="connsiteX156" fmla="*/ 2370484 w 8496300"/>
                  <a:gd name="connsiteY156" fmla="*/ 114374 h 148009"/>
                  <a:gd name="connsiteX157" fmla="*/ 2452802 w 8496300"/>
                  <a:gd name="connsiteY157" fmla="*/ 114374 h 148009"/>
                  <a:gd name="connsiteX158" fmla="*/ 2452802 w 8496300"/>
                  <a:gd name="connsiteY158" fmla="*/ 32056 h 148009"/>
                  <a:gd name="connsiteX159" fmla="*/ 2370484 w 8496300"/>
                  <a:gd name="connsiteY159" fmla="*/ 32056 h 148009"/>
                  <a:gd name="connsiteX160" fmla="*/ 2176858 w 8496300"/>
                  <a:gd name="connsiteY160" fmla="*/ 32056 h 148009"/>
                  <a:gd name="connsiteX161" fmla="*/ 2176858 w 8496300"/>
                  <a:gd name="connsiteY161" fmla="*/ 114374 h 148009"/>
                  <a:gd name="connsiteX162" fmla="*/ 2259176 w 8496300"/>
                  <a:gd name="connsiteY162" fmla="*/ 114374 h 148009"/>
                  <a:gd name="connsiteX163" fmla="*/ 2259176 w 8496300"/>
                  <a:gd name="connsiteY163" fmla="*/ 32056 h 148009"/>
                  <a:gd name="connsiteX164" fmla="*/ 2176858 w 8496300"/>
                  <a:gd name="connsiteY164" fmla="*/ 32056 h 148009"/>
                  <a:gd name="connsiteX165" fmla="*/ 1983232 w 8496300"/>
                  <a:gd name="connsiteY165" fmla="*/ 32056 h 148009"/>
                  <a:gd name="connsiteX166" fmla="*/ 1983232 w 8496300"/>
                  <a:gd name="connsiteY166" fmla="*/ 114374 h 148009"/>
                  <a:gd name="connsiteX167" fmla="*/ 2065550 w 8496300"/>
                  <a:gd name="connsiteY167" fmla="*/ 114374 h 148009"/>
                  <a:gd name="connsiteX168" fmla="*/ 2065550 w 8496300"/>
                  <a:gd name="connsiteY168" fmla="*/ 32056 h 148009"/>
                  <a:gd name="connsiteX169" fmla="*/ 1983232 w 8496300"/>
                  <a:gd name="connsiteY169" fmla="*/ 32056 h 148009"/>
                  <a:gd name="connsiteX170" fmla="*/ 1789606 w 8496300"/>
                  <a:gd name="connsiteY170" fmla="*/ 32056 h 148009"/>
                  <a:gd name="connsiteX171" fmla="*/ 1789606 w 8496300"/>
                  <a:gd name="connsiteY171" fmla="*/ 114374 h 148009"/>
                  <a:gd name="connsiteX172" fmla="*/ 1871924 w 8496300"/>
                  <a:gd name="connsiteY172" fmla="*/ 114374 h 148009"/>
                  <a:gd name="connsiteX173" fmla="*/ 1871924 w 8496300"/>
                  <a:gd name="connsiteY173" fmla="*/ 32056 h 148009"/>
                  <a:gd name="connsiteX174" fmla="*/ 1789606 w 8496300"/>
                  <a:gd name="connsiteY174" fmla="*/ 32056 h 148009"/>
                  <a:gd name="connsiteX175" fmla="*/ 1595980 w 8496300"/>
                  <a:gd name="connsiteY175" fmla="*/ 32056 h 148009"/>
                  <a:gd name="connsiteX176" fmla="*/ 1595980 w 8496300"/>
                  <a:gd name="connsiteY176" fmla="*/ 114374 h 148009"/>
                  <a:gd name="connsiteX177" fmla="*/ 1678298 w 8496300"/>
                  <a:gd name="connsiteY177" fmla="*/ 114374 h 148009"/>
                  <a:gd name="connsiteX178" fmla="*/ 1678298 w 8496300"/>
                  <a:gd name="connsiteY178" fmla="*/ 32056 h 148009"/>
                  <a:gd name="connsiteX179" fmla="*/ 1595980 w 8496300"/>
                  <a:gd name="connsiteY179" fmla="*/ 32056 h 148009"/>
                  <a:gd name="connsiteX180" fmla="*/ 1402354 w 8496300"/>
                  <a:gd name="connsiteY180" fmla="*/ 32056 h 148009"/>
                  <a:gd name="connsiteX181" fmla="*/ 1402354 w 8496300"/>
                  <a:gd name="connsiteY181" fmla="*/ 114374 h 148009"/>
                  <a:gd name="connsiteX182" fmla="*/ 1484672 w 8496300"/>
                  <a:gd name="connsiteY182" fmla="*/ 114374 h 148009"/>
                  <a:gd name="connsiteX183" fmla="*/ 1484672 w 8496300"/>
                  <a:gd name="connsiteY183" fmla="*/ 32056 h 148009"/>
                  <a:gd name="connsiteX184" fmla="*/ 1402354 w 8496300"/>
                  <a:gd name="connsiteY184" fmla="*/ 32056 h 148009"/>
                  <a:gd name="connsiteX185" fmla="*/ 1208728 w 8496300"/>
                  <a:gd name="connsiteY185" fmla="*/ 32056 h 148009"/>
                  <a:gd name="connsiteX186" fmla="*/ 1208728 w 8496300"/>
                  <a:gd name="connsiteY186" fmla="*/ 114374 h 148009"/>
                  <a:gd name="connsiteX187" fmla="*/ 1291046 w 8496300"/>
                  <a:gd name="connsiteY187" fmla="*/ 114374 h 148009"/>
                  <a:gd name="connsiteX188" fmla="*/ 1291046 w 8496300"/>
                  <a:gd name="connsiteY188" fmla="*/ 32056 h 148009"/>
                  <a:gd name="connsiteX189" fmla="*/ 1208728 w 8496300"/>
                  <a:gd name="connsiteY189" fmla="*/ 32056 h 148009"/>
                  <a:gd name="connsiteX190" fmla="*/ 1015102 w 8496300"/>
                  <a:gd name="connsiteY190" fmla="*/ 32056 h 148009"/>
                  <a:gd name="connsiteX191" fmla="*/ 1015102 w 8496300"/>
                  <a:gd name="connsiteY191" fmla="*/ 114374 h 148009"/>
                  <a:gd name="connsiteX192" fmla="*/ 1097420 w 8496300"/>
                  <a:gd name="connsiteY192" fmla="*/ 114374 h 148009"/>
                  <a:gd name="connsiteX193" fmla="*/ 1097420 w 8496300"/>
                  <a:gd name="connsiteY193" fmla="*/ 32056 h 148009"/>
                  <a:gd name="connsiteX194" fmla="*/ 1015102 w 8496300"/>
                  <a:gd name="connsiteY194" fmla="*/ 32056 h 148009"/>
                  <a:gd name="connsiteX195" fmla="*/ 821476 w 8496300"/>
                  <a:gd name="connsiteY195" fmla="*/ 32056 h 148009"/>
                  <a:gd name="connsiteX196" fmla="*/ 821476 w 8496300"/>
                  <a:gd name="connsiteY196" fmla="*/ 114374 h 148009"/>
                  <a:gd name="connsiteX197" fmla="*/ 903794 w 8496300"/>
                  <a:gd name="connsiteY197" fmla="*/ 114374 h 148009"/>
                  <a:gd name="connsiteX198" fmla="*/ 903794 w 8496300"/>
                  <a:gd name="connsiteY198" fmla="*/ 32056 h 148009"/>
                  <a:gd name="connsiteX199" fmla="*/ 821476 w 8496300"/>
                  <a:gd name="connsiteY199" fmla="*/ 32056 h 148009"/>
                  <a:gd name="connsiteX200" fmla="*/ 627850 w 8496300"/>
                  <a:gd name="connsiteY200" fmla="*/ 32056 h 148009"/>
                  <a:gd name="connsiteX201" fmla="*/ 627850 w 8496300"/>
                  <a:gd name="connsiteY201" fmla="*/ 114374 h 148009"/>
                  <a:gd name="connsiteX202" fmla="*/ 710168 w 8496300"/>
                  <a:gd name="connsiteY202" fmla="*/ 114374 h 148009"/>
                  <a:gd name="connsiteX203" fmla="*/ 710168 w 8496300"/>
                  <a:gd name="connsiteY203" fmla="*/ 32056 h 148009"/>
                  <a:gd name="connsiteX204" fmla="*/ 627850 w 8496300"/>
                  <a:gd name="connsiteY204" fmla="*/ 32056 h 148009"/>
                  <a:gd name="connsiteX205" fmla="*/ 434224 w 8496300"/>
                  <a:gd name="connsiteY205" fmla="*/ 32056 h 148009"/>
                  <a:gd name="connsiteX206" fmla="*/ 434224 w 8496300"/>
                  <a:gd name="connsiteY206" fmla="*/ 114374 h 148009"/>
                  <a:gd name="connsiteX207" fmla="*/ 516542 w 8496300"/>
                  <a:gd name="connsiteY207" fmla="*/ 114374 h 148009"/>
                  <a:gd name="connsiteX208" fmla="*/ 516542 w 8496300"/>
                  <a:gd name="connsiteY208" fmla="*/ 32056 h 148009"/>
                  <a:gd name="connsiteX209" fmla="*/ 434224 w 8496300"/>
                  <a:gd name="connsiteY209" fmla="*/ 32056 h 148009"/>
                  <a:gd name="connsiteX210" fmla="*/ 240598 w 8496300"/>
                  <a:gd name="connsiteY210" fmla="*/ 32056 h 148009"/>
                  <a:gd name="connsiteX211" fmla="*/ 240598 w 8496300"/>
                  <a:gd name="connsiteY211" fmla="*/ 114374 h 148009"/>
                  <a:gd name="connsiteX212" fmla="*/ 322916 w 8496300"/>
                  <a:gd name="connsiteY212" fmla="*/ 114374 h 148009"/>
                  <a:gd name="connsiteX213" fmla="*/ 322916 w 8496300"/>
                  <a:gd name="connsiteY213" fmla="*/ 32056 h 148009"/>
                  <a:gd name="connsiteX214" fmla="*/ 240598 w 8496300"/>
                  <a:gd name="connsiteY214" fmla="*/ 32056 h 148009"/>
                  <a:gd name="connsiteX215" fmla="*/ 46972 w 8496300"/>
                  <a:gd name="connsiteY215" fmla="*/ 32056 h 148009"/>
                  <a:gd name="connsiteX216" fmla="*/ 46972 w 8496300"/>
                  <a:gd name="connsiteY216" fmla="*/ 114374 h 148009"/>
                  <a:gd name="connsiteX217" fmla="*/ 129290 w 8496300"/>
                  <a:gd name="connsiteY217" fmla="*/ 114374 h 148009"/>
                  <a:gd name="connsiteX218" fmla="*/ 129290 w 8496300"/>
                  <a:gd name="connsiteY218" fmla="*/ 32056 h 148009"/>
                  <a:gd name="connsiteX219" fmla="*/ 46972 w 8496300"/>
                  <a:gd name="connsiteY219" fmla="*/ 32056 h 148009"/>
                  <a:gd name="connsiteX220" fmla="*/ 0 w 8496300"/>
                  <a:gd name="connsiteY220" fmla="*/ 0 h 148009"/>
                  <a:gd name="connsiteX221" fmla="*/ 8496300 w 8496300"/>
                  <a:gd name="connsiteY221" fmla="*/ 0 h 148009"/>
                  <a:gd name="connsiteX222" fmla="*/ 8496300 w 8496300"/>
                  <a:gd name="connsiteY222" fmla="*/ 148009 h 148009"/>
                  <a:gd name="connsiteX223" fmla="*/ 0 w 8496300"/>
                  <a:gd name="connsiteY223" fmla="*/ 148009 h 148009"/>
                  <a:gd name="connsiteX224" fmla="*/ 0 w 8496300"/>
                  <a:gd name="connsiteY224" fmla="*/ 0 h 14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8496300" h="148009">
                    <a:moveTo>
                      <a:pt x="8311350" y="32056"/>
                    </a:moveTo>
                    <a:lnTo>
                      <a:pt x="8311350" y="114374"/>
                    </a:lnTo>
                    <a:lnTo>
                      <a:pt x="8393668" y="114374"/>
                    </a:lnTo>
                    <a:lnTo>
                      <a:pt x="8393668" y="32056"/>
                    </a:lnTo>
                    <a:lnTo>
                      <a:pt x="8311350" y="32056"/>
                    </a:lnTo>
                    <a:close/>
                    <a:moveTo>
                      <a:pt x="8117724" y="32056"/>
                    </a:moveTo>
                    <a:lnTo>
                      <a:pt x="8117724" y="114374"/>
                    </a:lnTo>
                    <a:lnTo>
                      <a:pt x="8200042" y="114374"/>
                    </a:lnTo>
                    <a:lnTo>
                      <a:pt x="8200042" y="32056"/>
                    </a:lnTo>
                    <a:lnTo>
                      <a:pt x="8117724" y="32056"/>
                    </a:lnTo>
                    <a:close/>
                    <a:moveTo>
                      <a:pt x="7924098" y="32056"/>
                    </a:moveTo>
                    <a:lnTo>
                      <a:pt x="7924098" y="114374"/>
                    </a:lnTo>
                    <a:lnTo>
                      <a:pt x="8006416" y="114374"/>
                    </a:lnTo>
                    <a:lnTo>
                      <a:pt x="8006416" y="32056"/>
                    </a:lnTo>
                    <a:lnTo>
                      <a:pt x="7924098" y="32056"/>
                    </a:lnTo>
                    <a:close/>
                    <a:moveTo>
                      <a:pt x="7730472" y="32056"/>
                    </a:moveTo>
                    <a:lnTo>
                      <a:pt x="7730472" y="114374"/>
                    </a:lnTo>
                    <a:lnTo>
                      <a:pt x="7812790" y="114374"/>
                    </a:lnTo>
                    <a:lnTo>
                      <a:pt x="7812790" y="32056"/>
                    </a:lnTo>
                    <a:lnTo>
                      <a:pt x="7730472" y="32056"/>
                    </a:lnTo>
                    <a:close/>
                    <a:moveTo>
                      <a:pt x="7567613" y="32056"/>
                    </a:moveTo>
                    <a:lnTo>
                      <a:pt x="7567613" y="114374"/>
                    </a:lnTo>
                    <a:lnTo>
                      <a:pt x="7649931" y="114374"/>
                    </a:lnTo>
                    <a:lnTo>
                      <a:pt x="7649931" y="32056"/>
                    </a:lnTo>
                    <a:lnTo>
                      <a:pt x="7567613" y="32056"/>
                    </a:lnTo>
                    <a:close/>
                    <a:moveTo>
                      <a:pt x="7373990" y="32056"/>
                    </a:moveTo>
                    <a:lnTo>
                      <a:pt x="7373990" y="114374"/>
                    </a:lnTo>
                    <a:lnTo>
                      <a:pt x="7456308" y="114374"/>
                    </a:lnTo>
                    <a:lnTo>
                      <a:pt x="7456308" y="32056"/>
                    </a:lnTo>
                    <a:lnTo>
                      <a:pt x="7373990" y="32056"/>
                    </a:lnTo>
                    <a:close/>
                    <a:moveTo>
                      <a:pt x="7180364" y="32056"/>
                    </a:moveTo>
                    <a:lnTo>
                      <a:pt x="7180364" y="114374"/>
                    </a:lnTo>
                    <a:lnTo>
                      <a:pt x="7262682" y="114374"/>
                    </a:lnTo>
                    <a:lnTo>
                      <a:pt x="7262682" y="32056"/>
                    </a:lnTo>
                    <a:lnTo>
                      <a:pt x="7180364" y="32056"/>
                    </a:lnTo>
                    <a:close/>
                    <a:moveTo>
                      <a:pt x="6986738" y="32056"/>
                    </a:moveTo>
                    <a:lnTo>
                      <a:pt x="6986738" y="114374"/>
                    </a:lnTo>
                    <a:lnTo>
                      <a:pt x="7069056" y="114374"/>
                    </a:lnTo>
                    <a:lnTo>
                      <a:pt x="7069056" y="32056"/>
                    </a:lnTo>
                    <a:lnTo>
                      <a:pt x="6986738" y="32056"/>
                    </a:lnTo>
                    <a:close/>
                    <a:moveTo>
                      <a:pt x="6793112" y="32056"/>
                    </a:moveTo>
                    <a:lnTo>
                      <a:pt x="6793112" y="114374"/>
                    </a:lnTo>
                    <a:lnTo>
                      <a:pt x="6875430" y="114374"/>
                    </a:lnTo>
                    <a:lnTo>
                      <a:pt x="6875430" y="32056"/>
                    </a:lnTo>
                    <a:lnTo>
                      <a:pt x="6793112" y="32056"/>
                    </a:lnTo>
                    <a:close/>
                    <a:moveTo>
                      <a:pt x="6599486" y="32056"/>
                    </a:moveTo>
                    <a:lnTo>
                      <a:pt x="6599486" y="114374"/>
                    </a:lnTo>
                    <a:lnTo>
                      <a:pt x="6681804" y="114374"/>
                    </a:lnTo>
                    <a:lnTo>
                      <a:pt x="6681804" y="32056"/>
                    </a:lnTo>
                    <a:lnTo>
                      <a:pt x="6599486" y="32056"/>
                    </a:lnTo>
                    <a:close/>
                    <a:moveTo>
                      <a:pt x="6405860" y="32056"/>
                    </a:moveTo>
                    <a:lnTo>
                      <a:pt x="6405860" y="114374"/>
                    </a:lnTo>
                    <a:lnTo>
                      <a:pt x="6488178" y="114374"/>
                    </a:lnTo>
                    <a:lnTo>
                      <a:pt x="6488178" y="32056"/>
                    </a:lnTo>
                    <a:lnTo>
                      <a:pt x="6405860" y="32056"/>
                    </a:lnTo>
                    <a:close/>
                    <a:moveTo>
                      <a:pt x="6212234" y="32056"/>
                    </a:moveTo>
                    <a:lnTo>
                      <a:pt x="6212234" y="114374"/>
                    </a:lnTo>
                    <a:lnTo>
                      <a:pt x="6294552" y="114374"/>
                    </a:lnTo>
                    <a:lnTo>
                      <a:pt x="6294552" y="32056"/>
                    </a:lnTo>
                    <a:lnTo>
                      <a:pt x="6212234" y="32056"/>
                    </a:lnTo>
                    <a:close/>
                    <a:moveTo>
                      <a:pt x="6018608" y="32056"/>
                    </a:moveTo>
                    <a:lnTo>
                      <a:pt x="6018608" y="114374"/>
                    </a:lnTo>
                    <a:lnTo>
                      <a:pt x="6100926" y="114374"/>
                    </a:lnTo>
                    <a:lnTo>
                      <a:pt x="6100926" y="32056"/>
                    </a:lnTo>
                    <a:lnTo>
                      <a:pt x="6018608" y="32056"/>
                    </a:lnTo>
                    <a:close/>
                    <a:moveTo>
                      <a:pt x="5824982" y="32056"/>
                    </a:moveTo>
                    <a:lnTo>
                      <a:pt x="5824982" y="114374"/>
                    </a:lnTo>
                    <a:lnTo>
                      <a:pt x="5907300" y="114374"/>
                    </a:lnTo>
                    <a:lnTo>
                      <a:pt x="5907300" y="32056"/>
                    </a:lnTo>
                    <a:lnTo>
                      <a:pt x="5824982" y="32056"/>
                    </a:lnTo>
                    <a:close/>
                    <a:moveTo>
                      <a:pt x="5631356" y="32056"/>
                    </a:moveTo>
                    <a:lnTo>
                      <a:pt x="5631356" y="114374"/>
                    </a:lnTo>
                    <a:lnTo>
                      <a:pt x="5713674" y="114374"/>
                    </a:lnTo>
                    <a:lnTo>
                      <a:pt x="5713674" y="32056"/>
                    </a:lnTo>
                    <a:lnTo>
                      <a:pt x="5631356" y="32056"/>
                    </a:lnTo>
                    <a:close/>
                    <a:moveTo>
                      <a:pt x="5437730" y="32056"/>
                    </a:moveTo>
                    <a:lnTo>
                      <a:pt x="5437730" y="114374"/>
                    </a:lnTo>
                    <a:lnTo>
                      <a:pt x="5520048" y="114374"/>
                    </a:lnTo>
                    <a:lnTo>
                      <a:pt x="5520048" y="32056"/>
                    </a:lnTo>
                    <a:lnTo>
                      <a:pt x="5437730" y="32056"/>
                    </a:lnTo>
                    <a:close/>
                    <a:moveTo>
                      <a:pt x="5244104" y="32056"/>
                    </a:moveTo>
                    <a:lnTo>
                      <a:pt x="5244104" y="114374"/>
                    </a:lnTo>
                    <a:lnTo>
                      <a:pt x="5326422" y="114374"/>
                    </a:lnTo>
                    <a:lnTo>
                      <a:pt x="5326422" y="32056"/>
                    </a:lnTo>
                    <a:lnTo>
                      <a:pt x="5244104" y="32056"/>
                    </a:lnTo>
                    <a:close/>
                    <a:moveTo>
                      <a:pt x="5050478" y="32056"/>
                    </a:moveTo>
                    <a:lnTo>
                      <a:pt x="5050478" y="114374"/>
                    </a:lnTo>
                    <a:lnTo>
                      <a:pt x="5132796" y="114374"/>
                    </a:lnTo>
                    <a:lnTo>
                      <a:pt x="5132796" y="32056"/>
                    </a:lnTo>
                    <a:lnTo>
                      <a:pt x="5050478" y="32056"/>
                    </a:lnTo>
                    <a:close/>
                    <a:moveTo>
                      <a:pt x="4856852" y="32056"/>
                    </a:moveTo>
                    <a:lnTo>
                      <a:pt x="4856852" y="114374"/>
                    </a:lnTo>
                    <a:lnTo>
                      <a:pt x="4939170" y="114374"/>
                    </a:lnTo>
                    <a:lnTo>
                      <a:pt x="4939170" y="32056"/>
                    </a:lnTo>
                    <a:lnTo>
                      <a:pt x="4856852" y="32056"/>
                    </a:lnTo>
                    <a:close/>
                    <a:moveTo>
                      <a:pt x="4663226" y="32056"/>
                    </a:moveTo>
                    <a:lnTo>
                      <a:pt x="4663226" y="114374"/>
                    </a:lnTo>
                    <a:lnTo>
                      <a:pt x="4745544" y="114374"/>
                    </a:lnTo>
                    <a:lnTo>
                      <a:pt x="4745544" y="32056"/>
                    </a:lnTo>
                    <a:lnTo>
                      <a:pt x="4663226" y="32056"/>
                    </a:lnTo>
                    <a:close/>
                    <a:moveTo>
                      <a:pt x="4469600" y="32056"/>
                    </a:moveTo>
                    <a:lnTo>
                      <a:pt x="4469600" y="114374"/>
                    </a:lnTo>
                    <a:lnTo>
                      <a:pt x="4551918" y="114374"/>
                    </a:lnTo>
                    <a:lnTo>
                      <a:pt x="4551918" y="32056"/>
                    </a:lnTo>
                    <a:lnTo>
                      <a:pt x="4469600" y="32056"/>
                    </a:lnTo>
                    <a:close/>
                    <a:moveTo>
                      <a:pt x="4275974" y="32056"/>
                    </a:moveTo>
                    <a:lnTo>
                      <a:pt x="4275974" y="114374"/>
                    </a:lnTo>
                    <a:lnTo>
                      <a:pt x="4358292" y="114374"/>
                    </a:lnTo>
                    <a:lnTo>
                      <a:pt x="4358292" y="32056"/>
                    </a:lnTo>
                    <a:lnTo>
                      <a:pt x="4275974" y="32056"/>
                    </a:lnTo>
                    <a:close/>
                    <a:moveTo>
                      <a:pt x="4082348" y="32056"/>
                    </a:moveTo>
                    <a:lnTo>
                      <a:pt x="4082348" y="114374"/>
                    </a:lnTo>
                    <a:lnTo>
                      <a:pt x="4164666" y="114374"/>
                    </a:lnTo>
                    <a:lnTo>
                      <a:pt x="4164666" y="32056"/>
                    </a:lnTo>
                    <a:lnTo>
                      <a:pt x="4082348" y="32056"/>
                    </a:lnTo>
                    <a:close/>
                    <a:moveTo>
                      <a:pt x="3888722" y="32056"/>
                    </a:moveTo>
                    <a:lnTo>
                      <a:pt x="3888722" y="114374"/>
                    </a:lnTo>
                    <a:lnTo>
                      <a:pt x="3971040" y="114374"/>
                    </a:lnTo>
                    <a:lnTo>
                      <a:pt x="3971040" y="32056"/>
                    </a:lnTo>
                    <a:lnTo>
                      <a:pt x="3888722" y="32056"/>
                    </a:lnTo>
                    <a:close/>
                    <a:moveTo>
                      <a:pt x="3725863" y="32056"/>
                    </a:moveTo>
                    <a:lnTo>
                      <a:pt x="3725863" y="114374"/>
                    </a:lnTo>
                    <a:lnTo>
                      <a:pt x="3808181" y="114374"/>
                    </a:lnTo>
                    <a:lnTo>
                      <a:pt x="3808181" y="32056"/>
                    </a:lnTo>
                    <a:lnTo>
                      <a:pt x="3725863" y="32056"/>
                    </a:lnTo>
                    <a:close/>
                    <a:moveTo>
                      <a:pt x="3532240" y="32056"/>
                    </a:moveTo>
                    <a:lnTo>
                      <a:pt x="3532240" y="114374"/>
                    </a:lnTo>
                    <a:lnTo>
                      <a:pt x="3614558" y="114374"/>
                    </a:lnTo>
                    <a:lnTo>
                      <a:pt x="3614558" y="32056"/>
                    </a:lnTo>
                    <a:lnTo>
                      <a:pt x="3532240" y="32056"/>
                    </a:lnTo>
                    <a:close/>
                    <a:moveTo>
                      <a:pt x="3338614" y="32056"/>
                    </a:moveTo>
                    <a:lnTo>
                      <a:pt x="3338614" y="114374"/>
                    </a:lnTo>
                    <a:lnTo>
                      <a:pt x="3420932" y="114374"/>
                    </a:lnTo>
                    <a:lnTo>
                      <a:pt x="3420932" y="32056"/>
                    </a:lnTo>
                    <a:lnTo>
                      <a:pt x="3338614" y="32056"/>
                    </a:lnTo>
                    <a:close/>
                    <a:moveTo>
                      <a:pt x="3144988" y="32056"/>
                    </a:moveTo>
                    <a:lnTo>
                      <a:pt x="3144988" y="114374"/>
                    </a:lnTo>
                    <a:lnTo>
                      <a:pt x="3227306" y="114374"/>
                    </a:lnTo>
                    <a:lnTo>
                      <a:pt x="3227306" y="32056"/>
                    </a:lnTo>
                    <a:lnTo>
                      <a:pt x="3144988" y="32056"/>
                    </a:lnTo>
                    <a:close/>
                    <a:moveTo>
                      <a:pt x="2951362" y="32056"/>
                    </a:moveTo>
                    <a:lnTo>
                      <a:pt x="2951362" y="114374"/>
                    </a:lnTo>
                    <a:lnTo>
                      <a:pt x="3033680" y="114374"/>
                    </a:lnTo>
                    <a:lnTo>
                      <a:pt x="3033680" y="32056"/>
                    </a:lnTo>
                    <a:lnTo>
                      <a:pt x="2951362" y="32056"/>
                    </a:lnTo>
                    <a:close/>
                    <a:moveTo>
                      <a:pt x="2757736" y="32056"/>
                    </a:moveTo>
                    <a:lnTo>
                      <a:pt x="2757736" y="114374"/>
                    </a:lnTo>
                    <a:lnTo>
                      <a:pt x="2840054" y="114374"/>
                    </a:lnTo>
                    <a:lnTo>
                      <a:pt x="2840054" y="32056"/>
                    </a:lnTo>
                    <a:lnTo>
                      <a:pt x="2757736" y="32056"/>
                    </a:lnTo>
                    <a:close/>
                    <a:moveTo>
                      <a:pt x="2564110" y="32056"/>
                    </a:moveTo>
                    <a:lnTo>
                      <a:pt x="2564110" y="114374"/>
                    </a:lnTo>
                    <a:lnTo>
                      <a:pt x="2646428" y="114374"/>
                    </a:lnTo>
                    <a:lnTo>
                      <a:pt x="2646428" y="32056"/>
                    </a:lnTo>
                    <a:lnTo>
                      <a:pt x="2564110" y="32056"/>
                    </a:lnTo>
                    <a:close/>
                    <a:moveTo>
                      <a:pt x="2370484" y="32056"/>
                    </a:moveTo>
                    <a:lnTo>
                      <a:pt x="2370484" y="114374"/>
                    </a:lnTo>
                    <a:lnTo>
                      <a:pt x="2452802" y="114374"/>
                    </a:lnTo>
                    <a:lnTo>
                      <a:pt x="2452802" y="32056"/>
                    </a:lnTo>
                    <a:lnTo>
                      <a:pt x="2370484" y="32056"/>
                    </a:lnTo>
                    <a:close/>
                    <a:moveTo>
                      <a:pt x="2176858" y="32056"/>
                    </a:moveTo>
                    <a:lnTo>
                      <a:pt x="2176858" y="114374"/>
                    </a:lnTo>
                    <a:lnTo>
                      <a:pt x="2259176" y="114374"/>
                    </a:lnTo>
                    <a:lnTo>
                      <a:pt x="2259176" y="32056"/>
                    </a:lnTo>
                    <a:lnTo>
                      <a:pt x="2176858" y="32056"/>
                    </a:lnTo>
                    <a:close/>
                    <a:moveTo>
                      <a:pt x="1983232" y="32056"/>
                    </a:moveTo>
                    <a:lnTo>
                      <a:pt x="1983232" y="114374"/>
                    </a:lnTo>
                    <a:lnTo>
                      <a:pt x="2065550" y="114374"/>
                    </a:lnTo>
                    <a:lnTo>
                      <a:pt x="2065550" y="32056"/>
                    </a:lnTo>
                    <a:lnTo>
                      <a:pt x="1983232" y="32056"/>
                    </a:lnTo>
                    <a:close/>
                    <a:moveTo>
                      <a:pt x="1789606" y="32056"/>
                    </a:moveTo>
                    <a:lnTo>
                      <a:pt x="1789606" y="114374"/>
                    </a:lnTo>
                    <a:lnTo>
                      <a:pt x="1871924" y="114374"/>
                    </a:lnTo>
                    <a:lnTo>
                      <a:pt x="1871924" y="32056"/>
                    </a:lnTo>
                    <a:lnTo>
                      <a:pt x="1789606" y="32056"/>
                    </a:lnTo>
                    <a:close/>
                    <a:moveTo>
                      <a:pt x="1595980" y="32056"/>
                    </a:moveTo>
                    <a:lnTo>
                      <a:pt x="1595980" y="114374"/>
                    </a:lnTo>
                    <a:lnTo>
                      <a:pt x="1678298" y="114374"/>
                    </a:lnTo>
                    <a:lnTo>
                      <a:pt x="1678298" y="32056"/>
                    </a:lnTo>
                    <a:lnTo>
                      <a:pt x="1595980" y="32056"/>
                    </a:lnTo>
                    <a:close/>
                    <a:moveTo>
                      <a:pt x="1402354" y="32056"/>
                    </a:moveTo>
                    <a:lnTo>
                      <a:pt x="1402354" y="114374"/>
                    </a:lnTo>
                    <a:lnTo>
                      <a:pt x="1484672" y="114374"/>
                    </a:lnTo>
                    <a:lnTo>
                      <a:pt x="1484672" y="32056"/>
                    </a:lnTo>
                    <a:lnTo>
                      <a:pt x="1402354" y="32056"/>
                    </a:lnTo>
                    <a:close/>
                    <a:moveTo>
                      <a:pt x="1208728" y="32056"/>
                    </a:moveTo>
                    <a:lnTo>
                      <a:pt x="1208728" y="114374"/>
                    </a:lnTo>
                    <a:lnTo>
                      <a:pt x="1291046" y="114374"/>
                    </a:lnTo>
                    <a:lnTo>
                      <a:pt x="1291046" y="32056"/>
                    </a:lnTo>
                    <a:lnTo>
                      <a:pt x="1208728" y="32056"/>
                    </a:lnTo>
                    <a:close/>
                    <a:moveTo>
                      <a:pt x="1015102" y="32056"/>
                    </a:moveTo>
                    <a:lnTo>
                      <a:pt x="1015102" y="114374"/>
                    </a:lnTo>
                    <a:lnTo>
                      <a:pt x="1097420" y="114374"/>
                    </a:lnTo>
                    <a:lnTo>
                      <a:pt x="1097420" y="32056"/>
                    </a:lnTo>
                    <a:lnTo>
                      <a:pt x="1015102" y="32056"/>
                    </a:lnTo>
                    <a:close/>
                    <a:moveTo>
                      <a:pt x="821476" y="32056"/>
                    </a:moveTo>
                    <a:lnTo>
                      <a:pt x="821476" y="114374"/>
                    </a:lnTo>
                    <a:lnTo>
                      <a:pt x="903794" y="114374"/>
                    </a:lnTo>
                    <a:lnTo>
                      <a:pt x="903794" y="32056"/>
                    </a:lnTo>
                    <a:lnTo>
                      <a:pt x="821476" y="32056"/>
                    </a:lnTo>
                    <a:close/>
                    <a:moveTo>
                      <a:pt x="627850" y="32056"/>
                    </a:moveTo>
                    <a:lnTo>
                      <a:pt x="627850" y="114374"/>
                    </a:lnTo>
                    <a:lnTo>
                      <a:pt x="710168" y="114374"/>
                    </a:lnTo>
                    <a:lnTo>
                      <a:pt x="710168" y="32056"/>
                    </a:lnTo>
                    <a:lnTo>
                      <a:pt x="627850" y="32056"/>
                    </a:lnTo>
                    <a:close/>
                    <a:moveTo>
                      <a:pt x="434224" y="32056"/>
                    </a:moveTo>
                    <a:lnTo>
                      <a:pt x="434224" y="114374"/>
                    </a:lnTo>
                    <a:lnTo>
                      <a:pt x="516542" y="114374"/>
                    </a:lnTo>
                    <a:lnTo>
                      <a:pt x="516542" y="32056"/>
                    </a:lnTo>
                    <a:lnTo>
                      <a:pt x="434224" y="32056"/>
                    </a:lnTo>
                    <a:close/>
                    <a:moveTo>
                      <a:pt x="240598" y="32056"/>
                    </a:moveTo>
                    <a:lnTo>
                      <a:pt x="240598" y="114374"/>
                    </a:lnTo>
                    <a:lnTo>
                      <a:pt x="322916" y="114374"/>
                    </a:lnTo>
                    <a:lnTo>
                      <a:pt x="322916" y="32056"/>
                    </a:lnTo>
                    <a:lnTo>
                      <a:pt x="240598" y="32056"/>
                    </a:lnTo>
                    <a:close/>
                    <a:moveTo>
                      <a:pt x="46972" y="32056"/>
                    </a:moveTo>
                    <a:lnTo>
                      <a:pt x="46972" y="114374"/>
                    </a:lnTo>
                    <a:lnTo>
                      <a:pt x="129290" y="114374"/>
                    </a:lnTo>
                    <a:lnTo>
                      <a:pt x="129290" y="32056"/>
                    </a:lnTo>
                    <a:lnTo>
                      <a:pt x="46972" y="32056"/>
                    </a:lnTo>
                    <a:close/>
                    <a:moveTo>
                      <a:pt x="0" y="0"/>
                    </a:moveTo>
                    <a:lnTo>
                      <a:pt x="8496300" y="0"/>
                    </a:lnTo>
                    <a:lnTo>
                      <a:pt x="8496300" y="148009"/>
                    </a:lnTo>
                    <a:lnTo>
                      <a:pt x="0" y="148009"/>
                    </a:lnTo>
                    <a:lnTo>
                      <a:pt x="0" y="0"/>
                    </a:lnTo>
                    <a:close/>
                  </a:path>
                </a:pathLst>
              </a:cu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맑은 고딕" pitchFamily="50" charset="-127"/>
                  <a:ea typeface="맑은 고딕" pitchFamily="50" charset="-127"/>
                </a:endParaRPr>
              </a:p>
            </p:txBody>
          </p:sp>
          <p:sp>
            <p:nvSpPr>
              <p:cNvPr id="46" name="직사각형 45"/>
              <p:cNvSpPr/>
              <p:nvPr/>
            </p:nvSpPr>
            <p:spPr>
              <a:xfrm>
                <a:off x="467544" y="2070373"/>
                <a:ext cx="8496944" cy="1351362"/>
              </a:xfrm>
              <a:prstGeom prst="rect">
                <a:avLst/>
              </a:prstGeom>
              <a:solidFill>
                <a:schemeClr val="bg1"/>
              </a:solidFill>
              <a:ln w="28575" algn="ctr">
                <a:noFill/>
                <a:round/>
                <a:headEnd/>
                <a:tailEnd/>
              </a:ln>
              <a:effectLst/>
            </p:spPr>
            <p:txBody>
              <a:bodyPr wrap="none" anchor="ctr"/>
              <a:lstStyle/>
              <a:p>
                <a:pPr>
                  <a:lnSpc>
                    <a:spcPct val="150000"/>
                  </a:lnSpc>
                </a:pPr>
                <a:endParaRPr lang="en-US" altLang="ko-KR" sz="1000">
                  <a:solidFill>
                    <a:schemeClr val="tx1">
                      <a:lumMod val="75000"/>
                      <a:lumOff val="25000"/>
                    </a:schemeClr>
                  </a:solidFill>
                  <a:latin typeface="맑은 고딕" pitchFamily="50" charset="-127"/>
                  <a:ea typeface="맑은 고딕" pitchFamily="50" charset="-127"/>
                </a:endParaRPr>
              </a:p>
            </p:txBody>
          </p:sp>
          <p:sp>
            <p:nvSpPr>
              <p:cNvPr id="47" name="TextBox 46"/>
              <p:cNvSpPr txBox="1"/>
              <p:nvPr/>
            </p:nvSpPr>
            <p:spPr>
              <a:xfrm>
                <a:off x="631687" y="2261705"/>
                <a:ext cx="7241455" cy="1008112"/>
              </a:xfrm>
              <a:prstGeom prst="rect">
                <a:avLst/>
              </a:prstGeom>
              <a:noFill/>
            </p:spPr>
            <p:txBody>
              <a:bodyPr wrap="square" rtlCol="0">
                <a:noAutofit/>
              </a:bodyPr>
              <a:lstStyle/>
              <a:p>
                <a:r>
                  <a:rPr lang="en-US" altLang="ko-KR" sz="1000" b="1">
                    <a:solidFill>
                      <a:schemeClr val="tx1">
                        <a:lumMod val="65000"/>
                        <a:lumOff val="35000"/>
                      </a:schemeClr>
                    </a:solidFill>
                    <a:latin typeface="+mn-ea"/>
                  </a:rPr>
                  <a:t> fill in the box</a:t>
                </a:r>
              </a:p>
            </p:txBody>
          </p:sp>
        </p:grpSp>
        <p:sp>
          <p:nvSpPr>
            <p:cNvPr id="12" name="사다리꼴 11"/>
            <p:cNvSpPr/>
            <p:nvPr/>
          </p:nvSpPr>
          <p:spPr>
            <a:xfrm>
              <a:off x="6228184" y="3822750"/>
              <a:ext cx="2505350" cy="327446"/>
            </a:xfrm>
            <a:prstGeom prst="trapezoid">
              <a:avLst/>
            </a:prstGeom>
            <a:solidFill>
              <a:srgbClr val="779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solidFill>
                    <a:schemeClr val="bg1"/>
                  </a:solidFill>
                  <a:latin typeface="+mn-ea"/>
                </a:rPr>
                <a:t>Career objective</a:t>
              </a:r>
              <a:endParaRPr lang="en-US" altLang="ko-KR" sz="1000" b="1" dirty="0">
                <a:solidFill>
                  <a:schemeClr val="bg1"/>
                </a:solidFill>
                <a:latin typeface="+mn-ea"/>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내용 개체 틀 5"/>
          <p:cNvSpPr>
            <a:spLocks noGrp="1"/>
          </p:cNvSpPr>
          <p:nvPr>
            <p:ph idx="1"/>
          </p:nvPr>
        </p:nvSpPr>
        <p:spPr/>
        <p:txBody>
          <a:bodyPr/>
          <a:lstStyle/>
          <a:p>
            <a:r>
              <a:rPr lang="en-US" altLang="ko-KR"/>
              <a:t>Print slide</a:t>
            </a:r>
            <a:endParaRPr lang="ko-KR" altLang="en-US" dirty="0"/>
          </a:p>
        </p:txBody>
      </p:sp>
      <p:sp>
        <p:nvSpPr>
          <p:cNvPr id="5" name="제목 1"/>
          <p:cNvSpPr>
            <a:spLocks noGrp="1"/>
          </p:cNvSpPr>
          <p:nvPr>
            <p:ph type="title"/>
          </p:nvPr>
        </p:nvSpPr>
        <p:spPr/>
        <p:txBody>
          <a:bodyPr/>
          <a:lstStyle/>
          <a:p>
            <a:r>
              <a:rPr lang="en-US" altLang="ko-KR" dirty="0"/>
              <a:t>Add some text to the title slide</a:t>
            </a:r>
            <a:endParaRPr lang="ko-KR"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ctrTitle"/>
          </p:nvPr>
        </p:nvSpPr>
        <p:spPr>
          <a:xfrm>
            <a:off x="2628315" y="2010906"/>
            <a:ext cx="3887370" cy="2376264"/>
          </a:xfrm>
        </p:spPr>
        <p:txBody>
          <a:bodyPr/>
          <a:lstStyle/>
          <a:p>
            <a:r>
              <a:rPr lang="en-US" altLang="ko-KR" dirty="0"/>
              <a:t>THANK</a:t>
            </a:r>
            <a:br>
              <a:rPr lang="en-US" altLang="ko-KR" dirty="0"/>
            </a:br>
            <a:r>
              <a:rPr lang="en-US" altLang="ko-KR" dirty="0">
                <a:solidFill>
                  <a:srgbClr val="97B8D4"/>
                </a:solidFill>
              </a:rPr>
              <a:t>YOU</a:t>
            </a:r>
            <a:endParaRPr lang="ko-KR" altLang="en-US" dirty="0">
              <a:solidFill>
                <a:srgbClr val="97B8D4"/>
              </a:solidFill>
            </a:endParaRPr>
          </a:p>
        </p:txBody>
      </p:sp>
      <p:sp>
        <p:nvSpPr>
          <p:cNvPr id="4" name="직사각형 3"/>
          <p:cNvSpPr/>
          <p:nvPr/>
        </p:nvSpPr>
        <p:spPr>
          <a:xfrm>
            <a:off x="2692242" y="4315162"/>
            <a:ext cx="3823974" cy="553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000" dirty="0">
                <a:solidFill>
                  <a:schemeClr val="bg1">
                    <a:lumMod val="85000"/>
                  </a:schemeClr>
                </a:solidFill>
                <a:latin typeface="Arial" pitchFamily="34" charset="0"/>
                <a:ea typeface="맑은 고딕" pitchFamily="50" charset="-127"/>
                <a:cs typeface="굴림" pitchFamily="50" charset="-127"/>
              </a:rPr>
              <a:t>Yesform.com contribute not only to the forms &amp; documents</a:t>
            </a:r>
          </a:p>
          <a:p>
            <a:pPr algn="ctr" fontAlgn="base">
              <a:spcBef>
                <a:spcPct val="0"/>
              </a:spcBef>
              <a:spcAft>
                <a:spcPct val="0"/>
              </a:spcAft>
            </a:pPr>
            <a:r>
              <a:rPr kumimoji="1" lang="en-US" altLang="ko-KR" sz="1000" dirty="0">
                <a:solidFill>
                  <a:schemeClr val="bg1">
                    <a:lumMod val="85000"/>
                  </a:schemeClr>
                </a:solidFill>
                <a:latin typeface="Arial" pitchFamily="34" charset="0"/>
                <a:ea typeface="맑은 고딕" pitchFamily="50" charset="-127"/>
                <a:cs typeface="굴림" pitchFamily="50" charset="-127"/>
              </a:rPr>
              <a:t>but also success vision through business consultation and </a:t>
            </a:r>
          </a:p>
          <a:p>
            <a:pPr algn="ctr" fontAlgn="base">
              <a:spcBef>
                <a:spcPct val="0"/>
              </a:spcBef>
              <a:spcAft>
                <a:spcPct val="0"/>
              </a:spcAft>
            </a:pPr>
            <a:r>
              <a:rPr kumimoji="1" lang="en-US" altLang="ko-KR" sz="1000" dirty="0">
                <a:solidFill>
                  <a:schemeClr val="bg1">
                    <a:lumMod val="85000"/>
                  </a:schemeClr>
                </a:solidFill>
                <a:latin typeface="Arial" pitchFamily="34" charset="0"/>
                <a:ea typeface="맑은 고딕" pitchFamily="50" charset="-127"/>
                <a:cs typeface="굴림" pitchFamily="50" charset="-127"/>
              </a:rPr>
              <a:t>the whole heart companionship.</a:t>
            </a:r>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10322</TotalTime>
  <Words>319</Words>
  <Application>Microsoft Office PowerPoint</Application>
  <PresentationFormat>화면 슬라이드 쇼(4:3)</PresentationFormat>
  <Paragraphs>80</Paragraphs>
  <Slides>10</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10</vt:i4>
      </vt:variant>
    </vt:vector>
  </HeadingPairs>
  <TitlesOfParts>
    <vt:vector size="18" baseType="lpstr">
      <vt:lpstr>Arial</vt:lpstr>
      <vt:lpstr>굴림체</vt:lpstr>
      <vt:lpstr>HY견고딕</vt:lpstr>
      <vt:lpstr>맑은 고딕</vt:lpstr>
      <vt:lpstr>HY헤드라인M</vt:lpstr>
      <vt:lpstr>HY울릉도M</vt:lpstr>
      <vt:lpstr>굴림</vt:lpstr>
      <vt:lpstr>Office 테마</vt:lpstr>
      <vt:lpstr>이력서 및  자기소개서</vt:lpstr>
      <vt:lpstr>PowerPoint 프레젠테이션</vt:lpstr>
      <vt:lpstr>Personal Data </vt:lpstr>
      <vt:lpstr>Additional Information</vt:lpstr>
      <vt:lpstr>Work experience(employment)</vt:lpstr>
      <vt:lpstr>PowerPoint 프레젠테이션</vt:lpstr>
      <vt:lpstr>Letter of self introduction</vt:lpstr>
      <vt:lpstr>Letter of self introduction</vt:lpstr>
      <vt:lpstr>Add some text to the title slide</vt:lpstr>
      <vt:lpstr>THANK YOU</vt:lpstr>
    </vt:vector>
  </TitlesOfParts>
  <Company>(주) 예스폼</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예스폼 템플릿</dc:title>
  <dc:creator>문서서식 예스폼(www.yesform.com) 김다혜</dc:creator>
  <cp:keywords>www.yesform.com</cp:keywords>
  <dc:description>본 문서의 저작권은 예스폼(yesform)에 있으며
무단 복제 배포시 법적인 제재를 받을 수 있습니다.</dc:description>
  <cp:lastModifiedBy>kimdahye</cp:lastModifiedBy>
  <cp:revision>790</cp:revision>
  <dcterms:created xsi:type="dcterms:W3CDTF">2010-02-01T08:03:16Z</dcterms:created>
  <dcterms:modified xsi:type="dcterms:W3CDTF">2017-02-09T08:41:11Z</dcterms:modified>
</cp:coreProperties>
</file>