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handoutMasterIdLst>
    <p:handoutMasterId r:id="rId13"/>
  </p:handoutMasterIdLst>
  <p:sldIdLst>
    <p:sldId id="293" r:id="rId2"/>
    <p:sldId id="259" r:id="rId3"/>
    <p:sldId id="321" r:id="rId4"/>
    <p:sldId id="329" r:id="rId5"/>
    <p:sldId id="324" r:id="rId6"/>
    <p:sldId id="322" r:id="rId7"/>
    <p:sldId id="326" r:id="rId8"/>
    <p:sldId id="327" r:id="rId9"/>
    <p:sldId id="328" r:id="rId10"/>
    <p:sldId id="297" r:id="rId11"/>
  </p:sldIdLst>
  <p:sldSz cx="6858000" cy="9906000" type="A4"/>
  <p:notesSz cx="6858000" cy="9144000"/>
  <p:embeddedFontLst>
    <p:embeddedFont>
      <p:font typeface="HY견고딕" panose="02030600000101010101" pitchFamily="18" charset="-127"/>
      <p:regular r:id="rId14"/>
    </p:embeddedFont>
    <p:embeddedFont>
      <p:font typeface="맑은 고딕" panose="020B0503020000020004" pitchFamily="50" charset="-127"/>
      <p:regular r:id="rId15"/>
      <p:bold r:id="rId16"/>
    </p:embeddedFont>
    <p:embeddedFont>
      <p:font typeface="HY헤드라인M" panose="02030600000101010101" pitchFamily="18" charset="-127"/>
      <p:regular r:id="rId17"/>
    </p:embeddedFont>
    <p:embeddedFont>
      <p:font typeface="HY울릉도M" panose="02030600000101010101" pitchFamily="18" charset="-127"/>
      <p:regular r:id="rId18"/>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120">
          <p15:clr>
            <a:srgbClr val="A4A3A4"/>
          </p15:clr>
        </p15:guide>
        <p15:guide id="4"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7538"/>
    <a:srgbClr val="592A34"/>
    <a:srgbClr val="DBAFB8"/>
    <a:srgbClr val="B35669"/>
    <a:srgbClr val="FDE7FC"/>
    <a:srgbClr val="944657"/>
    <a:srgbClr val="C00000"/>
    <a:srgbClr val="2D2F2D"/>
    <a:srgbClr val="F6882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4792" autoAdjust="0"/>
  </p:normalViewPr>
  <p:slideViewPr>
    <p:cSldViewPr>
      <p:cViewPr varScale="1">
        <p:scale>
          <a:sx n="80" d="100"/>
          <a:sy n="80" d="100"/>
        </p:scale>
        <p:origin x="3408" y="90"/>
      </p:cViewPr>
      <p:guideLst>
        <p:guide orient="horz" pos="2160"/>
        <p:guide pos="2880"/>
        <p:guide orient="horz" pos="3120"/>
        <p:guide pos="2160"/>
      </p:guideLst>
    </p:cSldViewPr>
  </p:slideViewPr>
  <p:notesTextViewPr>
    <p:cViewPr>
      <p:scale>
        <a:sx n="100" d="100"/>
        <a:sy n="100" d="100"/>
      </p:scale>
      <p:origin x="0" y="0"/>
    </p:cViewPr>
  </p:notesTextViewPr>
  <p:sorterViewPr>
    <p:cViewPr>
      <p:scale>
        <a:sx n="200" d="100"/>
        <a:sy n="200" d="100"/>
      </p:scale>
      <p:origin x="0" y="0"/>
    </p:cViewPr>
  </p:sorterViewPr>
  <p:notesViewPr>
    <p:cSldViewPr>
      <p:cViewPr varScale="1">
        <p:scale>
          <a:sx n="87" d="100"/>
          <a:sy n="87" d="100"/>
        </p:scale>
        <p:origin x="-38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CFBE2-2B8D-499C-81C9-2CD5B3EB8E93}" type="datetimeFigureOut">
              <a:rPr lang="ko-KR" altLang="en-US" smtClean="0"/>
              <a:pPr/>
              <a:t>2017-02-09</a:t>
            </a:fld>
            <a:endParaRPr lang="ko-KR" altLang="en-US"/>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54DD7E-3179-445A-81DB-781C4554AFF2}" type="slidenum">
              <a:rPr lang="ko-KR" altLang="en-US" smtClean="0"/>
              <a:pPr/>
              <a:t>‹#›</a:t>
            </a:fld>
            <a:endParaRPr lang="ko-KR" altLang="en-US"/>
          </a:p>
        </p:txBody>
      </p:sp>
    </p:spTree>
    <p:extLst>
      <p:ext uri="{BB962C8B-B14F-4D97-AF65-F5344CB8AC3E}">
        <p14:creationId xmlns:p14="http://schemas.microsoft.com/office/powerpoint/2010/main" val="2469536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545AC5-813F-4ED1-B011-8EA17CB93331}" type="datetimeFigureOut">
              <a:rPr lang="ko-KR" altLang="en-US" smtClean="0"/>
              <a:pPr/>
              <a:t>2017-02-09</a:t>
            </a:fld>
            <a:endParaRPr lang="ko-KR" altLang="en-US"/>
          </a:p>
        </p:txBody>
      </p:sp>
      <p:sp>
        <p:nvSpPr>
          <p:cNvPr id="4" name="슬라이드 이미지 개체 틀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04B90-27FD-422C-8CC6-2AADAD122D08}" type="slidenum">
              <a:rPr lang="ko-KR" altLang="en-US" smtClean="0"/>
              <a:pPr/>
              <a:t>‹#›</a:t>
            </a:fld>
            <a:endParaRPr lang="ko-KR" altLang="en-US"/>
          </a:p>
        </p:txBody>
      </p:sp>
    </p:spTree>
    <p:extLst>
      <p:ext uri="{BB962C8B-B14F-4D97-AF65-F5344CB8AC3E}">
        <p14:creationId xmlns:p14="http://schemas.microsoft.com/office/powerpoint/2010/main" val="26870727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2241550" y="685800"/>
            <a:ext cx="2374900" cy="3429000"/>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1</a:t>
            </a:fld>
            <a:endParaRPr lang="ko-KR"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2241550" y="685800"/>
            <a:ext cx="2374900" cy="3429000"/>
          </a:xfrm>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2241550" y="685800"/>
            <a:ext cx="2374900" cy="3429000"/>
          </a:xfrm>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6</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12" name="Picture 4" descr="G:\PPT이력서,자기소개서\신규완료\추가20건\4_표지.jpg"/>
          <p:cNvPicPr>
            <a:picLocks noChangeAspect="1" noChangeArrowheads="1"/>
          </p:cNvPicPr>
          <p:nvPr userDrawn="1"/>
        </p:nvPicPr>
        <p:blipFill>
          <a:blip r:embed="rId2" cstate="print"/>
          <a:srcRect/>
          <a:stretch>
            <a:fillRect/>
          </a:stretch>
        </p:blipFill>
        <p:spPr bwMode="auto">
          <a:xfrm>
            <a:off x="0" y="0"/>
            <a:ext cx="6858000" cy="9906000"/>
          </a:xfrm>
          <a:prstGeom prst="rect">
            <a:avLst/>
          </a:prstGeom>
          <a:noFill/>
        </p:spPr>
      </p:pic>
      <p:sp>
        <p:nvSpPr>
          <p:cNvPr id="3" name="부제목 2"/>
          <p:cNvSpPr>
            <a:spLocks noGrp="1"/>
          </p:cNvSpPr>
          <p:nvPr>
            <p:ph type="subTitle" idx="1"/>
          </p:nvPr>
        </p:nvSpPr>
        <p:spPr>
          <a:xfrm>
            <a:off x="1084798" y="4948678"/>
            <a:ext cx="4664654" cy="622392"/>
          </a:xfrm>
        </p:spPr>
        <p:txBody>
          <a:bodyPr vert="horz" wrap="square" lIns="91440" tIns="45720" rIns="91440" bIns="45720" numCol="1" rtlCol="0" anchor="t"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1800" b="0" kern="1200" dirty="0">
                <a:solidFill>
                  <a:schemeClr val="bg1">
                    <a:lumMod val="65000"/>
                  </a:schemeClr>
                </a:solidFill>
                <a:latin typeface="HY울릉도M" charset="-127"/>
                <a:ea typeface="HY울릉도M" charset="-127"/>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9" name="제목 1"/>
          <p:cNvSpPr>
            <a:spLocks noGrp="1"/>
          </p:cNvSpPr>
          <p:nvPr>
            <p:ph type="ctrTitle"/>
          </p:nvPr>
        </p:nvSpPr>
        <p:spPr>
          <a:xfrm>
            <a:off x="1100995" y="3224808"/>
            <a:ext cx="4632262" cy="1572176"/>
          </a:xfrm>
          <a:noFill/>
          <a:ln w="9525">
            <a:noFill/>
            <a:miter lim="800000"/>
            <a:headEnd/>
            <a:tailEnd/>
          </a:ln>
        </p:spPr>
        <p:txBody>
          <a:bodyPr vert="horz" wrap="square" lIns="91440" tIns="45720" rIns="91440" bIns="45720" numCol="1" rtlCol="0" anchor="ctr"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4300" kern="1200" dirty="0">
                <a:solidFill>
                  <a:srgbClr val="97B8D4"/>
                </a:solidFill>
                <a:effectLst/>
                <a:latin typeface="HY울릉도M" pitchFamily="18" charset="-127"/>
                <a:ea typeface="HY울릉도M" pitchFamily="18" charset="-127"/>
                <a:cs typeface="+mj-cs"/>
              </a:defRPr>
            </a:lvl1pPr>
          </a:lstStyle>
          <a:p>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bg>
      <p:bgPr>
        <a:solidFill>
          <a:schemeClr val="bg1"/>
        </a:solidFill>
        <a:effectLst/>
      </p:bgPr>
    </p:bg>
    <p:spTree>
      <p:nvGrpSpPr>
        <p:cNvPr id="1" name=""/>
        <p:cNvGrpSpPr/>
        <p:nvPr/>
      </p:nvGrpSpPr>
      <p:grpSpPr>
        <a:xfrm>
          <a:off x="0" y="0"/>
          <a:ext cx="0" cy="0"/>
          <a:chOff x="0" y="0"/>
          <a:chExt cx="0" cy="0"/>
        </a:xfrm>
      </p:grpSpPr>
      <p:pic>
        <p:nvPicPr>
          <p:cNvPr id="2051" name="Picture 3" descr="G:\PPT이력서,자기소개서\신규완료\추가20건\4_간지.jpg"/>
          <p:cNvPicPr>
            <a:picLocks noChangeAspect="1" noChangeArrowheads="1"/>
          </p:cNvPicPr>
          <p:nvPr userDrawn="1"/>
        </p:nvPicPr>
        <p:blipFill>
          <a:blip r:embed="rId2" cstate="print"/>
          <a:srcRect/>
          <a:stretch>
            <a:fillRect/>
          </a:stretch>
        </p:blipFill>
        <p:spPr bwMode="auto">
          <a:xfrm>
            <a:off x="0" y="0"/>
            <a:ext cx="6858000" cy="9906000"/>
          </a:xfrm>
          <a:prstGeom prst="rect">
            <a:avLst/>
          </a:prstGeom>
          <a:noFill/>
        </p:spPr>
      </p:pic>
      <p:sp>
        <p:nvSpPr>
          <p:cNvPr id="2" name="날짜 개체 틀 1"/>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solidFill>
          <a:schemeClr val="bg1"/>
        </a:solidFill>
        <a:effectLst/>
      </p:bgPr>
    </p:bg>
    <p:spTree>
      <p:nvGrpSpPr>
        <p:cNvPr id="1" name=""/>
        <p:cNvGrpSpPr/>
        <p:nvPr/>
      </p:nvGrpSpPr>
      <p:grpSpPr>
        <a:xfrm>
          <a:off x="0" y="0"/>
          <a:ext cx="0" cy="0"/>
          <a:chOff x="0" y="0"/>
          <a:chExt cx="0" cy="0"/>
        </a:xfrm>
      </p:grpSpPr>
      <p:pic>
        <p:nvPicPr>
          <p:cNvPr id="3075" name="Picture 3" descr="G:\PPT이력서,자기소개서\신규완료\추가20건\4_속지.jpg"/>
          <p:cNvPicPr>
            <a:picLocks noChangeAspect="1" noChangeArrowheads="1"/>
          </p:cNvPicPr>
          <p:nvPr userDrawn="1"/>
        </p:nvPicPr>
        <p:blipFill>
          <a:blip r:embed="rId2" cstate="print"/>
          <a:srcRect/>
          <a:stretch>
            <a:fillRect/>
          </a:stretch>
        </p:blipFill>
        <p:spPr bwMode="auto">
          <a:xfrm>
            <a:off x="0" y="0"/>
            <a:ext cx="6858000" cy="9906000"/>
          </a:xfrm>
          <a:prstGeom prst="rect">
            <a:avLst/>
          </a:prstGeom>
          <a:noFill/>
        </p:spPr>
      </p:pic>
      <p:sp>
        <p:nvSpPr>
          <p:cNvPr id="2" name="제목 1"/>
          <p:cNvSpPr>
            <a:spLocks noGrp="1"/>
          </p:cNvSpPr>
          <p:nvPr>
            <p:ph type="title"/>
          </p:nvPr>
        </p:nvSpPr>
        <p:spPr>
          <a:xfrm>
            <a:off x="539673" y="200879"/>
            <a:ext cx="5745897" cy="935697"/>
          </a:xfrm>
        </p:spPr>
        <p:txBody>
          <a:bodyPr vert="horz" lIns="91440" tIns="45720" rIns="91440" bIns="45720" rtlCol="0" anchor="ctr">
            <a:normAutofit/>
          </a:bodyPr>
          <a:lstStyle>
            <a:lvl1pPr algn="l" defTabSz="914400" rtl="0" eaLnBrk="1" latinLnBrk="1" hangingPunct="1">
              <a:spcBef>
                <a:spcPct val="0"/>
              </a:spcBef>
              <a:buNone/>
              <a:defRPr lang="ko-KR" altLang="en-US" sz="2500" kern="1200" dirty="0">
                <a:solidFill>
                  <a:srgbClr val="97B8D4"/>
                </a:solidFill>
                <a:latin typeface="HY견고딕" pitchFamily="18" charset="-127"/>
                <a:ea typeface="HY견고딕" pitchFamily="18" charset="-127"/>
                <a:cs typeface="+mj-cs"/>
              </a:defRPr>
            </a:lvl1pPr>
          </a:lstStyle>
          <a:p>
            <a:r>
              <a:rPr lang="ko-KR" altLang="en-US" dirty="0"/>
              <a:t>마스터 제목 스타일 편집</a:t>
            </a:r>
          </a:p>
        </p:txBody>
      </p:sp>
      <p:sp>
        <p:nvSpPr>
          <p:cNvPr id="3" name="날짜 개체 틀 2"/>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내용 개체 틀 2"/>
          <p:cNvSpPr>
            <a:spLocks noGrp="1"/>
          </p:cNvSpPr>
          <p:nvPr>
            <p:ph idx="1"/>
          </p:nvPr>
        </p:nvSpPr>
        <p:spPr>
          <a:xfrm>
            <a:off x="296652" y="1442611"/>
            <a:ext cx="6301894" cy="7831410"/>
          </a:xfrm>
        </p:spPr>
        <p:txBody>
          <a:bodyPr/>
          <a:lstStyle>
            <a:lvl1pPr algn="l">
              <a:buNone/>
              <a:defRPr sz="2000">
                <a:solidFill>
                  <a:schemeClr val="tx1">
                    <a:lumMod val="65000"/>
                    <a:lumOff val="35000"/>
                  </a:schemeClr>
                </a:solidFill>
                <a:latin typeface="HY견고딕" pitchFamily="18" charset="-127"/>
                <a:ea typeface="HY견고딕" pitchFamily="18" charset="-127"/>
              </a:defRPr>
            </a:lvl1pPr>
            <a:lvl2pPr algn="l">
              <a:buNone/>
              <a:defRPr sz="1800">
                <a:solidFill>
                  <a:schemeClr val="tx1">
                    <a:lumMod val="65000"/>
                    <a:lumOff val="35000"/>
                  </a:schemeClr>
                </a:solidFill>
                <a:latin typeface="HY견고딕" pitchFamily="18" charset="-127"/>
                <a:ea typeface="HY견고딕" pitchFamily="18" charset="-127"/>
              </a:defRPr>
            </a:lvl2pPr>
            <a:lvl3pPr algn="l">
              <a:buNone/>
              <a:defRPr sz="1800">
                <a:solidFill>
                  <a:schemeClr val="tx1">
                    <a:lumMod val="65000"/>
                    <a:lumOff val="35000"/>
                  </a:schemeClr>
                </a:solidFill>
                <a:latin typeface="HY견고딕" pitchFamily="18" charset="-127"/>
                <a:ea typeface="HY견고딕" pitchFamily="18" charset="-127"/>
              </a:defRPr>
            </a:lvl3pPr>
            <a:lvl4pPr algn="l">
              <a:buNone/>
              <a:defRPr sz="1800">
                <a:solidFill>
                  <a:schemeClr val="tx1">
                    <a:lumMod val="65000"/>
                    <a:lumOff val="35000"/>
                  </a:schemeClr>
                </a:solidFill>
                <a:latin typeface="HY견고딕" pitchFamily="18" charset="-127"/>
                <a:ea typeface="HY견고딕" pitchFamily="18" charset="-127"/>
              </a:defRPr>
            </a:lvl4pPr>
            <a:lvl5pPr algn="l">
              <a:buNone/>
              <a:defRPr sz="1800">
                <a:solidFill>
                  <a:schemeClr val="tx1">
                    <a:lumMod val="65000"/>
                    <a:lumOff val="35000"/>
                  </a:schemeClr>
                </a:solidFill>
                <a:latin typeface="HY견고딕" pitchFamily="18" charset="-127"/>
                <a:ea typeface="HY견고딕" pitchFamily="18" charset="-127"/>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제목 및 내용">
    <p:bg>
      <p:bgPr>
        <a:solidFill>
          <a:schemeClr val="bg1"/>
        </a:solidFill>
        <a:effectLst/>
      </p:bgPr>
    </p:bg>
    <p:spTree>
      <p:nvGrpSpPr>
        <p:cNvPr id="1" name=""/>
        <p:cNvGrpSpPr/>
        <p:nvPr/>
      </p:nvGrpSpPr>
      <p:grpSpPr>
        <a:xfrm>
          <a:off x="0" y="0"/>
          <a:ext cx="0" cy="0"/>
          <a:chOff x="0" y="0"/>
          <a:chExt cx="0" cy="0"/>
        </a:xfrm>
      </p:grpSpPr>
      <p:pic>
        <p:nvPicPr>
          <p:cNvPr id="2" name="Picture 3" descr="G:\PPT이력서,자기소개서\신규완료\추가20건\4_프린트.jpg"/>
          <p:cNvPicPr>
            <a:picLocks noChangeAspect="1" noChangeArrowheads="1"/>
          </p:cNvPicPr>
          <p:nvPr userDrawn="1"/>
        </p:nvPicPr>
        <p:blipFill>
          <a:blip r:embed="rId2" cstate="print"/>
          <a:srcRect/>
          <a:stretch>
            <a:fillRect/>
          </a:stretch>
        </p:blipFill>
        <p:spPr bwMode="auto">
          <a:xfrm>
            <a:off x="0" y="0"/>
            <a:ext cx="6858000" cy="9906000"/>
          </a:xfrm>
          <a:prstGeom prst="rect">
            <a:avLst/>
          </a:prstGeom>
          <a:noFill/>
        </p:spPr>
      </p:pic>
      <p:sp>
        <p:nvSpPr>
          <p:cNvPr id="4" name="날짜 개체 틀 3"/>
          <p:cNvSpPr>
            <a:spLocks noGrp="1"/>
          </p:cNvSpPr>
          <p:nvPr>
            <p:ph type="dt" sz="half" idx="10"/>
          </p:nvPr>
        </p:nvSpPr>
        <p:spPr>
          <a:xfrm>
            <a:off x="342900" y="9390094"/>
            <a:ext cx="1600200" cy="318704"/>
          </a:xfrm>
        </p:spPr>
        <p:txBody>
          <a:body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11"/>
          </p:nvPr>
        </p:nvSpPr>
        <p:spPr>
          <a:xfrm>
            <a:off x="2343150" y="9390094"/>
            <a:ext cx="2171700" cy="318704"/>
          </a:xfrm>
        </p:spPr>
        <p:txBody>
          <a:bodyPr/>
          <a:lstStyle/>
          <a:p>
            <a:endParaRPr lang="ko-KR" altLang="en-US"/>
          </a:p>
        </p:txBody>
      </p:sp>
      <p:sp>
        <p:nvSpPr>
          <p:cNvPr id="6" name="슬라이드 번호 개체 틀 5"/>
          <p:cNvSpPr>
            <a:spLocks noGrp="1"/>
          </p:cNvSpPr>
          <p:nvPr>
            <p:ph type="sldNum" sz="quarter" idx="12"/>
          </p:nvPr>
        </p:nvSpPr>
        <p:spPr>
          <a:xfrm>
            <a:off x="4914900" y="9390094"/>
            <a:ext cx="1600200" cy="318704"/>
          </a:xfrm>
        </p:spPr>
        <p:txBody>
          <a:bodyPr/>
          <a:lstStyle/>
          <a:p>
            <a:fld id="{EE6BC638-39B7-4287-91A7-2A3DDA573295}" type="slidenum">
              <a:rPr lang="ko-KR" altLang="en-US" smtClean="0"/>
              <a:pPr/>
              <a:t>‹#›</a:t>
            </a:fld>
            <a:endParaRPr lang="ko-KR" altLang="en-US"/>
          </a:p>
        </p:txBody>
      </p:sp>
      <p:sp>
        <p:nvSpPr>
          <p:cNvPr id="11" name="내용 개체 틀 2"/>
          <p:cNvSpPr>
            <a:spLocks noGrp="1"/>
          </p:cNvSpPr>
          <p:nvPr>
            <p:ph idx="1"/>
          </p:nvPr>
        </p:nvSpPr>
        <p:spPr>
          <a:xfrm>
            <a:off x="296652" y="1442611"/>
            <a:ext cx="6301894" cy="8065436"/>
          </a:xfrm>
        </p:spPr>
        <p:txBody>
          <a:bodyPr/>
          <a:lstStyle>
            <a:lvl1pPr algn="l">
              <a:buNone/>
              <a:defRPr sz="2000">
                <a:solidFill>
                  <a:schemeClr val="tx1">
                    <a:lumMod val="65000"/>
                    <a:lumOff val="35000"/>
                  </a:schemeClr>
                </a:solidFill>
                <a:latin typeface="HY견고딕" pitchFamily="18" charset="-127"/>
                <a:ea typeface="HY견고딕" pitchFamily="18" charset="-127"/>
              </a:defRPr>
            </a:lvl1pPr>
            <a:lvl2pPr algn="l">
              <a:buNone/>
              <a:defRPr sz="1800">
                <a:solidFill>
                  <a:schemeClr val="tx1">
                    <a:lumMod val="65000"/>
                    <a:lumOff val="35000"/>
                  </a:schemeClr>
                </a:solidFill>
                <a:latin typeface="HY견고딕" pitchFamily="18" charset="-127"/>
                <a:ea typeface="HY견고딕" pitchFamily="18" charset="-127"/>
              </a:defRPr>
            </a:lvl2pPr>
            <a:lvl3pPr algn="l">
              <a:buNone/>
              <a:defRPr sz="1800">
                <a:solidFill>
                  <a:schemeClr val="tx1">
                    <a:lumMod val="65000"/>
                    <a:lumOff val="35000"/>
                  </a:schemeClr>
                </a:solidFill>
                <a:latin typeface="HY견고딕" pitchFamily="18" charset="-127"/>
                <a:ea typeface="HY견고딕" pitchFamily="18" charset="-127"/>
              </a:defRPr>
            </a:lvl3pPr>
            <a:lvl4pPr algn="l">
              <a:buNone/>
              <a:defRPr sz="1800">
                <a:solidFill>
                  <a:schemeClr val="tx1">
                    <a:lumMod val="65000"/>
                    <a:lumOff val="35000"/>
                  </a:schemeClr>
                </a:solidFill>
                <a:latin typeface="HY견고딕" pitchFamily="18" charset="-127"/>
                <a:ea typeface="HY견고딕" pitchFamily="18" charset="-127"/>
              </a:defRPr>
            </a:lvl4pPr>
            <a:lvl5pPr algn="l">
              <a:buNone/>
              <a:defRPr sz="1800">
                <a:solidFill>
                  <a:schemeClr val="tx1">
                    <a:lumMod val="65000"/>
                    <a:lumOff val="35000"/>
                  </a:schemeClr>
                </a:solidFill>
                <a:latin typeface="HY견고딕" pitchFamily="18" charset="-127"/>
                <a:ea typeface="HY견고딕" pitchFamily="18" charset="-127"/>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9" name="제목 1"/>
          <p:cNvSpPr>
            <a:spLocks noGrp="1"/>
          </p:cNvSpPr>
          <p:nvPr>
            <p:ph type="title"/>
          </p:nvPr>
        </p:nvSpPr>
        <p:spPr>
          <a:xfrm>
            <a:off x="538915" y="249263"/>
            <a:ext cx="5745897" cy="839055"/>
          </a:xfrm>
        </p:spPr>
        <p:txBody>
          <a:bodyPr vert="horz" lIns="91440" tIns="45720" rIns="91440" bIns="45720" rtlCol="0" anchor="ctr">
            <a:normAutofit/>
          </a:bodyPr>
          <a:lstStyle>
            <a:lvl1pPr algn="l" defTabSz="914400" rtl="0" eaLnBrk="1" latinLnBrk="1" hangingPunct="1">
              <a:spcBef>
                <a:spcPct val="0"/>
              </a:spcBef>
              <a:buNone/>
              <a:defRPr lang="ko-KR" altLang="en-US" sz="2500" kern="1200" dirty="0">
                <a:solidFill>
                  <a:srgbClr val="97B8D4"/>
                </a:solidFill>
                <a:latin typeface="HY견고딕" pitchFamily="18" charset="-127"/>
                <a:ea typeface="HY견고딕" pitchFamily="18" charset="-127"/>
                <a:cs typeface="+mj-cs"/>
              </a:defRPr>
            </a:lvl1pPr>
          </a:lstStyle>
          <a:p>
            <a:r>
              <a:rPr lang="ko-KR" altLang="en-US" dirty="0"/>
              <a:t>마스터 제목 스타일 편집</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bg>
      <p:bgPr>
        <a:solidFill>
          <a:schemeClr val="bg1"/>
        </a:solidFill>
        <a:effectLst/>
      </p:bgPr>
    </p:bg>
    <p:spTree>
      <p:nvGrpSpPr>
        <p:cNvPr id="1" name=""/>
        <p:cNvGrpSpPr/>
        <p:nvPr/>
      </p:nvGrpSpPr>
      <p:grpSpPr>
        <a:xfrm>
          <a:off x="0" y="0"/>
          <a:ext cx="0" cy="0"/>
          <a:chOff x="0" y="0"/>
          <a:chExt cx="0" cy="0"/>
        </a:xfrm>
      </p:grpSpPr>
      <p:pic>
        <p:nvPicPr>
          <p:cNvPr id="1028" name="Picture 4" descr="G:\PPT이력서,자기소개서\신규완료\추가20건\4_표지.jpg"/>
          <p:cNvPicPr>
            <a:picLocks noChangeAspect="1" noChangeArrowheads="1"/>
          </p:cNvPicPr>
          <p:nvPr userDrawn="1"/>
        </p:nvPicPr>
        <p:blipFill>
          <a:blip r:embed="rId2" cstate="print"/>
          <a:srcRect/>
          <a:stretch>
            <a:fillRect/>
          </a:stretch>
        </p:blipFill>
        <p:spPr bwMode="auto">
          <a:xfrm flipH="1">
            <a:off x="0" y="0"/>
            <a:ext cx="6858000" cy="9906000"/>
          </a:xfrm>
          <a:prstGeom prst="rect">
            <a:avLst/>
          </a:prstGeom>
          <a:noFill/>
        </p:spPr>
      </p:pic>
      <p:sp>
        <p:nvSpPr>
          <p:cNvPr id="3" name="날짜 개체 틀 2"/>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제목 1"/>
          <p:cNvSpPr>
            <a:spLocks noGrp="1"/>
          </p:cNvSpPr>
          <p:nvPr>
            <p:ph type="ctrTitle"/>
          </p:nvPr>
        </p:nvSpPr>
        <p:spPr>
          <a:xfrm>
            <a:off x="836712" y="3152800"/>
            <a:ext cx="4788911" cy="2448272"/>
          </a:xfr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7000" kern="1200" dirty="0">
                <a:solidFill>
                  <a:srgbClr val="FFE07D"/>
                </a:solidFill>
                <a:effectLst/>
                <a:latin typeface="HY울릉도M" pitchFamily="18" charset="-127"/>
                <a:ea typeface="HY울릉도M" pitchFamily="18" charset="-127"/>
                <a:cs typeface="+mj-cs"/>
              </a:defRPr>
            </a:lvl1pPr>
          </a:lstStyle>
          <a:p>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342900" y="27482"/>
            <a:ext cx="6172200" cy="1151089"/>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342900" y="1534031"/>
            <a:ext cx="6172200" cy="7635928"/>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342900" y="9286907"/>
            <a:ext cx="1600200" cy="421892"/>
          </a:xfrm>
          <a:prstGeom prst="rect">
            <a:avLst/>
          </a:prstGeom>
        </p:spPr>
        <p:txBody>
          <a:bodyPr vert="horz" lIns="91440" tIns="45720" rIns="91440" bIns="45720" rtlCol="0" anchor="ctr"/>
          <a:lstStyle>
            <a:lvl1pPr algn="l">
              <a:defRPr sz="1200">
                <a:solidFill>
                  <a:schemeClr val="tx1">
                    <a:tint val="75000"/>
                  </a:schemeClr>
                </a:solidFill>
              </a:defRPr>
            </a:lvl1p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3"/>
          </p:nvPr>
        </p:nvSpPr>
        <p:spPr>
          <a:xfrm>
            <a:off x="2343150" y="9286907"/>
            <a:ext cx="2171700" cy="42189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4914900" y="9286907"/>
            <a:ext cx="1600200" cy="421892"/>
          </a:xfrm>
          <a:prstGeom prst="rect">
            <a:avLst/>
          </a:prstGeom>
        </p:spPr>
        <p:txBody>
          <a:bodyPr vert="horz" lIns="91440" tIns="45720" rIns="91440" bIns="45720" rtlCol="0" anchor="ctr"/>
          <a:lstStyle>
            <a:lvl1pPr algn="r">
              <a:defRPr sz="1200">
                <a:solidFill>
                  <a:schemeClr val="tx1">
                    <a:tint val="75000"/>
                  </a:schemeClr>
                </a:solidFill>
              </a:defRPr>
            </a:lvl1pPr>
          </a:lstStyle>
          <a:p>
            <a:fld id="{EE6BC638-39B7-4287-91A7-2A3DDA573295}"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7" r:id="rId5"/>
  </p:sldLayoutIdLst>
  <p:txStyles>
    <p:titleStyle>
      <a:lvl1pPr algn="l" defTabSz="914400" rtl="0" eaLnBrk="1" latinLnBrk="1" hangingPunct="1">
        <a:spcBef>
          <a:spcPct val="0"/>
        </a:spcBef>
        <a:buNone/>
        <a:defRPr lang="ko-KR" altLang="en-US" sz="3500" kern="1200">
          <a:solidFill>
            <a:sysClr val="windowText" lastClr="000000"/>
          </a:solidFill>
          <a:latin typeface="HY견고딕" pitchFamily="18" charset="-127"/>
          <a:ea typeface="HY견고딕" pitchFamily="18" charset="-127"/>
          <a:cs typeface="+mj-cs"/>
        </a:defRPr>
      </a:lvl1pPr>
    </p:titleStyle>
    <p:bodyStyle>
      <a:lvl1pPr marL="342900" indent="-342900" algn="l" defTabSz="914400" rtl="0" eaLnBrk="1" latinLnBrk="1" hangingPunct="1">
        <a:spcBef>
          <a:spcPct val="20000"/>
        </a:spcBef>
        <a:buFont typeface="Arial" pitchFamily="34" charset="0"/>
        <a:buChar char="•"/>
        <a:defRPr lang="ko-KR" altLang="en-US" sz="2500" kern="1200" smtClean="0">
          <a:solidFill>
            <a:schemeClr val="tx1"/>
          </a:solidFill>
          <a:latin typeface="HY견고딕" pitchFamily="18" charset="-127"/>
          <a:ea typeface="HY견고딕" pitchFamily="18" charset="-127"/>
          <a:cs typeface="+mn-cs"/>
        </a:defRPr>
      </a:lvl1pPr>
      <a:lvl2pPr marL="742950" indent="-28575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2pPr>
      <a:lvl3pPr marL="11430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3pPr>
      <a:lvl4pPr marL="16002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4pPr>
      <a:lvl5pPr marL="2057400" indent="-228600" algn="l" defTabSz="914400" rtl="0" eaLnBrk="1" latinLnBrk="1" hangingPunct="1">
        <a:spcBef>
          <a:spcPct val="20000"/>
        </a:spcBef>
        <a:buFont typeface="Arial" pitchFamily="34" charset="0"/>
        <a:buChar char="»"/>
        <a:defRPr lang="ko-KR" altLang="en-US" sz="1800" kern="1200">
          <a:solidFill>
            <a:schemeClr val="tx1"/>
          </a:solidFill>
          <a:latin typeface="HY견고딕" pitchFamily="18" charset="-127"/>
          <a:ea typeface="HY견고딕" pitchFamily="18"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예스폼로고1"/>
          <p:cNvPicPr>
            <a:picLocks noChangeAspect="1" noChangeArrowheads="1"/>
          </p:cNvPicPr>
          <p:nvPr/>
        </p:nvPicPr>
        <p:blipFill>
          <a:blip r:embed="rId3" cstate="print"/>
          <a:stretch>
            <a:fillRect/>
          </a:stretch>
        </p:blipFill>
        <p:spPr bwMode="auto">
          <a:xfrm>
            <a:off x="2993156" y="6537176"/>
            <a:ext cx="847939" cy="465535"/>
          </a:xfrm>
          <a:prstGeom prst="rect">
            <a:avLst/>
          </a:prstGeom>
          <a:noFill/>
          <a:ln>
            <a:noFill/>
          </a:ln>
        </p:spPr>
      </p:pic>
      <p:sp>
        <p:nvSpPr>
          <p:cNvPr id="8" name="부제목 7"/>
          <p:cNvSpPr>
            <a:spLocks noGrp="1"/>
          </p:cNvSpPr>
          <p:nvPr>
            <p:ph type="subTitle" idx="1"/>
          </p:nvPr>
        </p:nvSpPr>
        <p:spPr/>
        <p:txBody>
          <a:bodyPr/>
          <a:lstStyle/>
          <a:p>
            <a:r>
              <a:rPr lang="en-US" altLang="ko-KR"/>
              <a:t>RESUME &amp; COVER LETTER</a:t>
            </a:r>
            <a:endParaRPr lang="en-US" altLang="ko-KR" dirty="0"/>
          </a:p>
        </p:txBody>
      </p:sp>
      <p:sp>
        <p:nvSpPr>
          <p:cNvPr id="7" name="제목 6"/>
          <p:cNvSpPr>
            <a:spLocks noGrp="1"/>
          </p:cNvSpPr>
          <p:nvPr>
            <p:ph type="ctrTitle"/>
          </p:nvPr>
        </p:nvSpPr>
        <p:spPr/>
        <p:txBody>
          <a:bodyPr/>
          <a:lstStyle/>
          <a:p>
            <a:r>
              <a:rPr lang="ko-KR" altLang="en-US">
                <a:solidFill>
                  <a:srgbClr val="FFE07D"/>
                </a:solidFill>
              </a:rPr>
              <a:t>이력서</a:t>
            </a:r>
            <a:r>
              <a:rPr lang="ko-KR" altLang="en-US"/>
              <a:t> 및</a:t>
            </a:r>
            <a:r>
              <a:rPr lang="en-US" altLang="ko-KR"/>
              <a:t> </a:t>
            </a:r>
            <a:br>
              <a:rPr lang="en-US" altLang="ko-KR"/>
            </a:br>
            <a:r>
              <a:rPr lang="ko-KR" altLang="en-US"/>
              <a:t>자기소개서</a:t>
            </a:r>
            <a:endParaRPr lang="ko-KR" altLang="en-US" dirty="0"/>
          </a:p>
        </p:txBody>
      </p:sp>
      <p:sp>
        <p:nvSpPr>
          <p:cNvPr id="18" name="직사각형 17"/>
          <p:cNvSpPr/>
          <p:nvPr/>
        </p:nvSpPr>
        <p:spPr>
          <a:xfrm>
            <a:off x="1605052" y="5457056"/>
            <a:ext cx="3624148" cy="553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000">
                <a:solidFill>
                  <a:schemeClr val="bg1">
                    <a:lumMod val="75000"/>
                  </a:schemeClr>
                </a:solidFill>
                <a:latin typeface="Arial" pitchFamily="34" charset="0"/>
                <a:ea typeface="맑은 고딕" pitchFamily="50" charset="-127"/>
                <a:cs typeface="굴림" pitchFamily="50" charset="-127"/>
              </a:rPr>
              <a:t>Yesform.com contribute not only to the forms &amp; documents but also success vision through business consultation and  the whole heart companionship.</a:t>
            </a:r>
            <a:endParaRPr kumimoji="1" lang="en-US" altLang="ko-KR" sz="1000" dirty="0">
              <a:solidFill>
                <a:schemeClr val="bg1">
                  <a:lumMod val="75000"/>
                </a:schemeClr>
              </a:solidFill>
              <a:latin typeface="Arial" pitchFamily="34" charset="0"/>
              <a:ea typeface="맑은 고딕" pitchFamily="50" charset="-127"/>
              <a:cs typeface="굴림" pitchFamily="50" charset="-127"/>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그룹 24"/>
          <p:cNvGrpSpPr/>
          <p:nvPr/>
        </p:nvGrpSpPr>
        <p:grpSpPr>
          <a:xfrm>
            <a:off x="2384896" y="6177136"/>
            <a:ext cx="3636392" cy="477054"/>
            <a:chOff x="3059832" y="2947928"/>
            <a:chExt cx="3636392" cy="477054"/>
          </a:xfrm>
        </p:grpSpPr>
        <p:sp>
          <p:nvSpPr>
            <p:cNvPr id="26"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Personal Data </a:t>
              </a:r>
            </a:p>
          </p:txBody>
        </p:sp>
        <p:sp>
          <p:nvSpPr>
            <p:cNvPr id="28"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dirty="0">
                  <a:solidFill>
                    <a:schemeClr val="bg1"/>
                  </a:solidFill>
                  <a:latin typeface="HY헤드라인M" pitchFamily="18" charset="-127"/>
                  <a:ea typeface="HY헤드라인M" pitchFamily="18" charset="-127"/>
                </a:rPr>
                <a:t>01</a:t>
              </a:r>
              <a:endParaRPr lang="ko-KR" altLang="en-US" sz="2500" dirty="0">
                <a:solidFill>
                  <a:schemeClr val="bg1"/>
                </a:solidFill>
                <a:latin typeface="HY헤드라인M" pitchFamily="18" charset="-127"/>
                <a:ea typeface="HY헤드라인M" pitchFamily="18" charset="-127"/>
              </a:endParaRPr>
            </a:p>
          </p:txBody>
        </p:sp>
      </p:grpSp>
      <p:sp>
        <p:nvSpPr>
          <p:cNvPr id="29" name="TextBox 28"/>
          <p:cNvSpPr txBox="1"/>
          <p:nvPr/>
        </p:nvSpPr>
        <p:spPr>
          <a:xfrm>
            <a:off x="620688" y="1568624"/>
            <a:ext cx="2664296" cy="553998"/>
          </a:xfrm>
          <a:prstGeom prst="rect">
            <a:avLst/>
          </a:prstGeom>
          <a:noFill/>
        </p:spPr>
        <p:txBody>
          <a:bodyPr wrap="square" rtlCol="0">
            <a:spAutoFit/>
          </a:bodyPr>
          <a:lstStyle/>
          <a:p>
            <a:pPr algn="ctr"/>
            <a:r>
              <a:rPr lang="en-US" altLang="ko-KR" sz="3000">
                <a:solidFill>
                  <a:srgbClr val="FFE07D"/>
                </a:solidFill>
                <a:latin typeface="HY헤드라인M" pitchFamily="18" charset="-127"/>
                <a:ea typeface="HY헤드라인M" pitchFamily="18" charset="-127"/>
              </a:rPr>
              <a:t>Resume</a:t>
            </a:r>
          </a:p>
        </p:txBody>
      </p:sp>
      <p:grpSp>
        <p:nvGrpSpPr>
          <p:cNvPr id="30" name="그룹 29"/>
          <p:cNvGrpSpPr/>
          <p:nvPr/>
        </p:nvGrpSpPr>
        <p:grpSpPr>
          <a:xfrm>
            <a:off x="2384896" y="6933220"/>
            <a:ext cx="3636392" cy="477054"/>
            <a:chOff x="3059832" y="2947928"/>
            <a:chExt cx="3636392" cy="477054"/>
          </a:xfrm>
        </p:grpSpPr>
        <p:sp>
          <p:nvSpPr>
            <p:cNvPr id="32"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Additional Information</a:t>
              </a:r>
            </a:p>
          </p:txBody>
        </p:sp>
        <p:sp>
          <p:nvSpPr>
            <p:cNvPr id="33"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02</a:t>
              </a:r>
              <a:endParaRPr lang="ko-KR" altLang="en-US" sz="2500" dirty="0">
                <a:solidFill>
                  <a:schemeClr val="bg1"/>
                </a:solidFill>
                <a:latin typeface="HY헤드라인M" pitchFamily="18" charset="-127"/>
                <a:ea typeface="HY헤드라인M" pitchFamily="18" charset="-127"/>
              </a:endParaRPr>
            </a:p>
          </p:txBody>
        </p:sp>
      </p:grpSp>
      <p:grpSp>
        <p:nvGrpSpPr>
          <p:cNvPr id="35" name="그룹 34"/>
          <p:cNvGrpSpPr/>
          <p:nvPr/>
        </p:nvGrpSpPr>
        <p:grpSpPr>
          <a:xfrm>
            <a:off x="2384896" y="7689304"/>
            <a:ext cx="3636392" cy="595734"/>
            <a:chOff x="3059832" y="2947928"/>
            <a:chExt cx="3636392" cy="595734"/>
          </a:xfrm>
        </p:grpSpPr>
        <p:sp>
          <p:nvSpPr>
            <p:cNvPr id="38" name="Text Box 5"/>
            <p:cNvSpPr txBox="1">
              <a:spLocks noChangeArrowheads="1"/>
            </p:cNvSpPr>
            <p:nvPr/>
          </p:nvSpPr>
          <p:spPr bwMode="auto">
            <a:xfrm>
              <a:off x="3743474" y="3020442"/>
              <a:ext cx="2952750" cy="523220"/>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Work experience</a:t>
              </a:r>
            </a:p>
            <a:p>
              <a:pPr>
                <a:defRPr/>
              </a:pPr>
              <a:r>
                <a:rPr lang="en-US" altLang="ko-KR" sz="1400">
                  <a:solidFill>
                    <a:srgbClr val="97B8D4"/>
                  </a:solidFill>
                  <a:latin typeface="HY견고딕" pitchFamily="18" charset="-127"/>
                  <a:ea typeface="HY견고딕" pitchFamily="18" charset="-127"/>
                </a:rPr>
                <a:t>(employment)</a:t>
              </a:r>
            </a:p>
          </p:txBody>
        </p:sp>
        <p:sp>
          <p:nvSpPr>
            <p:cNvPr id="39"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03</a:t>
              </a:r>
              <a:endParaRPr lang="ko-KR" altLang="en-US" sz="2500" dirty="0">
                <a:solidFill>
                  <a:schemeClr val="bg1"/>
                </a:solidFill>
                <a:latin typeface="HY헤드라인M" pitchFamily="18" charset="-127"/>
                <a:ea typeface="HY헤드라인M" pitchFamily="18" charset="-127"/>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Personal Data </a:t>
            </a:r>
            <a:endParaRPr lang="ko-KR" altLang="en-US" dirty="0"/>
          </a:p>
        </p:txBody>
      </p:sp>
      <p:sp>
        <p:nvSpPr>
          <p:cNvPr id="93" name="직사각형 92"/>
          <p:cNvSpPr/>
          <p:nvPr/>
        </p:nvSpPr>
        <p:spPr>
          <a:xfrm>
            <a:off x="200515" y="6740238"/>
            <a:ext cx="1285884" cy="1381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grpSp>
        <p:nvGrpSpPr>
          <p:cNvPr id="4" name="그룹 3"/>
          <p:cNvGrpSpPr/>
          <p:nvPr/>
        </p:nvGrpSpPr>
        <p:grpSpPr>
          <a:xfrm>
            <a:off x="1629275" y="6781502"/>
            <a:ext cx="5058370" cy="1339850"/>
            <a:chOff x="1629275" y="6781502"/>
            <a:chExt cx="5058370" cy="1339850"/>
          </a:xfrm>
        </p:grpSpPr>
        <p:grpSp>
          <p:nvGrpSpPr>
            <p:cNvPr id="134" name="그룹 133"/>
            <p:cNvGrpSpPr/>
            <p:nvPr/>
          </p:nvGrpSpPr>
          <p:grpSpPr>
            <a:xfrm>
              <a:off x="1629275" y="6781502"/>
              <a:ext cx="5051960" cy="604837"/>
              <a:chOff x="1617400" y="6781502"/>
              <a:chExt cx="5051960" cy="604837"/>
            </a:xfrm>
          </p:grpSpPr>
          <p:sp>
            <p:nvSpPr>
              <p:cNvPr id="95" name="AutoShape 3"/>
              <p:cNvSpPr>
                <a:spLocks noChangeArrowheads="1"/>
              </p:cNvSpPr>
              <p:nvPr/>
            </p:nvSpPr>
            <p:spPr bwMode="auto">
              <a:xfrm>
                <a:off x="1617400" y="6781502"/>
                <a:ext cx="1378672" cy="604837"/>
              </a:xfrm>
              <a:prstGeom prst="rect">
                <a:avLst/>
              </a:prstGeom>
              <a:solidFill>
                <a:srgbClr val="6D9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altLang="ko-KR" sz="1000" b="1" dirty="0">
                    <a:solidFill>
                      <a:schemeClr val="bg1"/>
                    </a:solidFill>
                    <a:latin typeface="+mn-ea"/>
                  </a:rPr>
                  <a:t>0000. March ~ . 0000. February</a:t>
                </a:r>
              </a:p>
            </p:txBody>
          </p:sp>
          <p:sp>
            <p:nvSpPr>
              <p:cNvPr id="96" name="AutoShape 4"/>
              <p:cNvSpPr>
                <a:spLocks noChangeArrowheads="1"/>
              </p:cNvSpPr>
              <p:nvPr/>
            </p:nvSpPr>
            <p:spPr bwMode="auto">
              <a:xfrm>
                <a:off x="3054362" y="6781502"/>
                <a:ext cx="3614998" cy="60483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000" b="1">
                    <a:solidFill>
                      <a:schemeClr val="tx1">
                        <a:lumMod val="65000"/>
                        <a:lumOff val="35000"/>
                      </a:schemeClr>
                    </a:solidFill>
                    <a:latin typeface="+mn-ea"/>
                  </a:rPr>
                  <a:t>Seoul university</a:t>
                </a:r>
              </a:p>
              <a:p>
                <a:r>
                  <a:rPr lang="en-US" altLang="ko-KR" sz="1000" b="1">
                    <a:solidFill>
                      <a:schemeClr val="tx1">
                        <a:lumMod val="65000"/>
                        <a:lumOff val="35000"/>
                      </a:schemeClr>
                    </a:solidFill>
                    <a:latin typeface="+mn-ea"/>
                  </a:rPr>
                  <a:t>degree received : Bachelor of Agriculture</a:t>
                </a:r>
              </a:p>
            </p:txBody>
          </p:sp>
        </p:grpSp>
        <p:grpSp>
          <p:nvGrpSpPr>
            <p:cNvPr id="135" name="그룹 134"/>
            <p:cNvGrpSpPr/>
            <p:nvPr/>
          </p:nvGrpSpPr>
          <p:grpSpPr>
            <a:xfrm>
              <a:off x="1629276" y="7514595"/>
              <a:ext cx="5058369" cy="606757"/>
              <a:chOff x="1617401" y="7514595"/>
              <a:chExt cx="5058369" cy="606757"/>
            </a:xfrm>
          </p:grpSpPr>
          <p:sp>
            <p:nvSpPr>
              <p:cNvPr id="98" name="AutoShape 6"/>
              <p:cNvSpPr>
                <a:spLocks noChangeArrowheads="1"/>
              </p:cNvSpPr>
              <p:nvPr/>
            </p:nvSpPr>
            <p:spPr bwMode="auto">
              <a:xfrm>
                <a:off x="1617401" y="7516514"/>
                <a:ext cx="1378672" cy="604838"/>
              </a:xfrm>
              <a:prstGeom prst="rect">
                <a:avLst/>
              </a:prstGeom>
              <a:solidFill>
                <a:srgbClr val="6D9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altLang="ko-KR" sz="1000" b="1" dirty="0">
                    <a:solidFill>
                      <a:schemeClr val="bg1"/>
                    </a:solidFill>
                    <a:latin typeface="+mn-ea"/>
                  </a:rPr>
                  <a:t>0000. March ~ 0000. February</a:t>
                </a:r>
              </a:p>
            </p:txBody>
          </p:sp>
          <p:sp>
            <p:nvSpPr>
              <p:cNvPr id="99" name="AutoShape 7"/>
              <p:cNvSpPr>
                <a:spLocks noChangeArrowheads="1"/>
              </p:cNvSpPr>
              <p:nvPr/>
            </p:nvSpPr>
            <p:spPr bwMode="auto">
              <a:xfrm>
                <a:off x="3060772" y="7514595"/>
                <a:ext cx="3614998" cy="60483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ct val="20000"/>
                  </a:spcBef>
                </a:pPr>
                <a:r>
                  <a:rPr lang="en-US" altLang="ko-KR" sz="1000" b="1">
                    <a:solidFill>
                      <a:schemeClr val="tx1">
                        <a:lumMod val="65000"/>
                        <a:lumOff val="35000"/>
                      </a:schemeClr>
                    </a:solidFill>
                    <a:latin typeface="+mn-ea"/>
                  </a:rPr>
                  <a:t>Graduated from Seoul High School</a:t>
                </a:r>
              </a:p>
            </p:txBody>
          </p:sp>
        </p:grpSp>
      </p:grpSp>
      <p:sp>
        <p:nvSpPr>
          <p:cNvPr id="100" name="Rectangle 11"/>
          <p:cNvSpPr>
            <a:spLocks noChangeArrowheads="1"/>
          </p:cNvSpPr>
          <p:nvPr/>
        </p:nvSpPr>
        <p:spPr bwMode="auto">
          <a:xfrm>
            <a:off x="375220" y="7240260"/>
            <a:ext cx="936475" cy="400110"/>
          </a:xfrm>
          <a:prstGeom prst="rect">
            <a:avLst/>
          </a:prstGeom>
          <a:noFill/>
          <a:ln w="9525">
            <a:noFill/>
            <a:miter lim="800000"/>
            <a:headEnd/>
            <a:tailEnd/>
          </a:ln>
          <a:effectLst/>
        </p:spPr>
        <p:txBody>
          <a:bodyPr wrap="none">
            <a:spAutoFit/>
          </a:bodyPr>
          <a:lstStyle/>
          <a:p>
            <a:pPr algn="ctr"/>
            <a:r>
              <a:rPr lang="en-US" altLang="ko-KR" sz="1000" b="1" dirty="0">
                <a:solidFill>
                  <a:schemeClr val="tx1">
                    <a:lumMod val="65000"/>
                    <a:lumOff val="35000"/>
                  </a:schemeClr>
                </a:solidFill>
                <a:latin typeface="+mn-ea"/>
              </a:rPr>
              <a:t>Educational </a:t>
            </a:r>
          </a:p>
          <a:p>
            <a:pPr algn="ctr"/>
            <a:r>
              <a:rPr lang="en-US" altLang="ko-KR" sz="1000" b="1" dirty="0">
                <a:solidFill>
                  <a:schemeClr val="tx1">
                    <a:lumMod val="65000"/>
                    <a:lumOff val="35000"/>
                  </a:schemeClr>
                </a:solidFill>
                <a:latin typeface="+mn-ea"/>
              </a:rPr>
              <a:t>history</a:t>
            </a:r>
          </a:p>
        </p:txBody>
      </p:sp>
      <p:grpSp>
        <p:nvGrpSpPr>
          <p:cNvPr id="3" name="그룹 2"/>
          <p:cNvGrpSpPr/>
          <p:nvPr/>
        </p:nvGrpSpPr>
        <p:grpSpPr>
          <a:xfrm>
            <a:off x="1640675" y="3137113"/>
            <a:ext cx="5122325" cy="3169766"/>
            <a:chOff x="1640675" y="3137113"/>
            <a:chExt cx="5122325" cy="3169766"/>
          </a:xfrm>
        </p:grpSpPr>
        <p:sp>
          <p:nvSpPr>
            <p:cNvPr id="102" name="AutoShape 16"/>
            <p:cNvSpPr>
              <a:spLocks noChangeArrowheads="1"/>
            </p:cNvSpPr>
            <p:nvPr/>
          </p:nvSpPr>
          <p:spPr bwMode="auto">
            <a:xfrm>
              <a:off x="3887503" y="3146638"/>
              <a:ext cx="1042020" cy="980951"/>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103" name="AutoShape 16"/>
            <p:cNvSpPr>
              <a:spLocks noChangeArrowheads="1"/>
            </p:cNvSpPr>
            <p:nvPr/>
          </p:nvSpPr>
          <p:spPr bwMode="auto">
            <a:xfrm>
              <a:off x="4137435" y="5297353"/>
              <a:ext cx="792088" cy="980951"/>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104" name="AutoShape 16"/>
            <p:cNvSpPr>
              <a:spLocks noChangeArrowheads="1"/>
            </p:cNvSpPr>
            <p:nvPr/>
          </p:nvSpPr>
          <p:spPr bwMode="auto">
            <a:xfrm>
              <a:off x="1640675" y="3137113"/>
              <a:ext cx="792088" cy="3169766"/>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105" name="직사각형 104"/>
            <p:cNvSpPr/>
            <p:nvPr/>
          </p:nvSpPr>
          <p:spPr>
            <a:xfrm>
              <a:off x="2503301" y="3152230"/>
              <a:ext cx="129761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08" name="직사각형 107"/>
            <p:cNvSpPr/>
            <p:nvPr/>
          </p:nvSpPr>
          <p:spPr>
            <a:xfrm>
              <a:off x="2503301" y="4223800"/>
              <a:ext cx="417793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09" name="직사각형 108"/>
            <p:cNvSpPr/>
            <p:nvPr/>
          </p:nvSpPr>
          <p:spPr>
            <a:xfrm>
              <a:off x="2503301" y="4723866"/>
              <a:ext cx="417793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10" name="직사각형 109"/>
            <p:cNvSpPr/>
            <p:nvPr/>
          </p:nvSpPr>
          <p:spPr>
            <a:xfrm>
              <a:off x="2503301" y="5295370"/>
              <a:ext cx="1513638"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11" name="직사각형 110"/>
            <p:cNvSpPr/>
            <p:nvPr/>
          </p:nvSpPr>
          <p:spPr>
            <a:xfrm>
              <a:off x="2503301" y="5866874"/>
              <a:ext cx="1513638"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grpSp>
          <p:nvGrpSpPr>
            <p:cNvPr id="133" name="그룹 132"/>
            <p:cNvGrpSpPr/>
            <p:nvPr/>
          </p:nvGrpSpPr>
          <p:grpSpPr>
            <a:xfrm>
              <a:off x="4996881" y="3152230"/>
              <a:ext cx="1684354" cy="3143272"/>
              <a:chOff x="4985006" y="3258975"/>
              <a:chExt cx="1872994" cy="3143272"/>
            </a:xfrm>
          </p:grpSpPr>
          <p:sp>
            <p:nvSpPr>
              <p:cNvPr id="106" name="직사각형 105"/>
              <p:cNvSpPr/>
              <p:nvPr/>
            </p:nvSpPr>
            <p:spPr>
              <a:xfrm>
                <a:off x="4985006" y="3258975"/>
                <a:ext cx="187299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07" name="직사각형 106"/>
              <p:cNvSpPr/>
              <p:nvPr/>
            </p:nvSpPr>
            <p:spPr>
              <a:xfrm>
                <a:off x="4985006" y="3759041"/>
                <a:ext cx="187299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12" name="직사각형 111"/>
              <p:cNvSpPr/>
              <p:nvPr/>
            </p:nvSpPr>
            <p:spPr>
              <a:xfrm>
                <a:off x="4985006" y="5402115"/>
                <a:ext cx="187299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113" name="직사각형 112"/>
              <p:cNvSpPr/>
              <p:nvPr/>
            </p:nvSpPr>
            <p:spPr>
              <a:xfrm>
                <a:off x="4985006" y="5973619"/>
                <a:ext cx="187299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grpSp>
        <p:sp>
          <p:nvSpPr>
            <p:cNvPr id="114" name="Text Box 22"/>
            <p:cNvSpPr txBox="1">
              <a:spLocks noChangeArrowheads="1"/>
            </p:cNvSpPr>
            <p:nvPr/>
          </p:nvSpPr>
          <p:spPr bwMode="auto">
            <a:xfrm>
              <a:off x="5093196" y="3243434"/>
              <a:ext cx="1312640" cy="246221"/>
            </a:xfrm>
            <a:prstGeom prst="rect">
              <a:avLst/>
            </a:prstGeom>
            <a:noFill/>
            <a:ln w="9525">
              <a:noFill/>
              <a:miter lim="800000"/>
              <a:headEnd/>
              <a:tailEnd/>
            </a:ln>
            <a:effectLst/>
          </p:spPr>
          <p:txBody>
            <a:bodyPr wrap="square">
              <a:spAutoFit/>
            </a:bodyPr>
            <a:lstStyle/>
            <a:p>
              <a:r>
                <a:rPr lang="en-US" altLang="ko-KR" sz="1000" b="1" dirty="0">
                  <a:solidFill>
                    <a:schemeClr val="tx1">
                      <a:lumMod val="65000"/>
                      <a:lumOff val="35000"/>
                    </a:schemeClr>
                  </a:solidFill>
                  <a:latin typeface="+mn-ea"/>
                </a:rPr>
                <a:t>00 years-old</a:t>
              </a:r>
            </a:p>
          </p:txBody>
        </p:sp>
        <p:sp>
          <p:nvSpPr>
            <p:cNvPr id="115" name="Text Box 23"/>
            <p:cNvSpPr txBox="1">
              <a:spLocks noChangeArrowheads="1"/>
            </p:cNvSpPr>
            <p:nvPr/>
          </p:nvSpPr>
          <p:spPr bwMode="auto">
            <a:xfrm>
              <a:off x="5093196" y="3743500"/>
              <a:ext cx="1312640" cy="246221"/>
            </a:xfrm>
            <a:prstGeom prst="rect">
              <a:avLst/>
            </a:prstGeom>
            <a:noFill/>
            <a:ln w="9525">
              <a:noFill/>
              <a:miter lim="800000"/>
              <a:headEnd/>
              <a:tailEnd/>
            </a:ln>
            <a:effectLst/>
          </p:spPr>
          <p:txBody>
            <a:bodyPr wrap="square">
              <a:spAutoFit/>
            </a:bodyPr>
            <a:lstStyle/>
            <a:p>
              <a:r>
                <a:rPr lang="en-US" altLang="ko-KR" sz="1000" b="1">
                  <a:solidFill>
                    <a:schemeClr val="tx1">
                      <a:lumMod val="65000"/>
                      <a:lumOff val="35000"/>
                    </a:schemeClr>
                  </a:solidFill>
                  <a:latin typeface="+mn-ea"/>
                </a:rPr>
                <a:t>0000-00-00</a:t>
              </a:r>
            </a:p>
          </p:txBody>
        </p:sp>
        <p:sp>
          <p:nvSpPr>
            <p:cNvPr id="116" name="Text Box 24"/>
            <p:cNvSpPr txBox="1">
              <a:spLocks noChangeArrowheads="1"/>
            </p:cNvSpPr>
            <p:nvPr/>
          </p:nvSpPr>
          <p:spPr bwMode="auto">
            <a:xfrm>
              <a:off x="2860491" y="4315004"/>
              <a:ext cx="2815194" cy="246221"/>
            </a:xfrm>
            <a:prstGeom prst="rect">
              <a:avLst/>
            </a:prstGeom>
            <a:noFill/>
            <a:ln w="9525">
              <a:noFill/>
              <a:miter lim="800000"/>
              <a:headEnd/>
              <a:tailEnd/>
            </a:ln>
            <a:effectLst/>
          </p:spPr>
          <p:txBody>
            <a:bodyPr wrap="none">
              <a:spAutoFit/>
            </a:bodyPr>
            <a:lstStyle/>
            <a:p>
              <a:r>
                <a:rPr lang="en-US" altLang="ko-KR" sz="1000" b="1" dirty="0">
                  <a:solidFill>
                    <a:schemeClr val="tx1">
                      <a:lumMod val="65000"/>
                      <a:lumOff val="35000"/>
                    </a:schemeClr>
                  </a:solidFill>
                  <a:latin typeface="+mn-ea"/>
                </a:rPr>
                <a:t>000-000, </a:t>
              </a:r>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Apt. 0000-00,  </a:t>
              </a:r>
              <a:r>
                <a:rPr lang="en-US" altLang="ko-KR" sz="1000" b="1" dirty="0" err="1">
                  <a:solidFill>
                    <a:schemeClr val="tx1">
                      <a:lumMod val="65000"/>
                      <a:lumOff val="35000"/>
                    </a:schemeClr>
                  </a:solidFill>
                  <a:latin typeface="+mn-ea"/>
                </a:rPr>
                <a:t>ooooo</a:t>
              </a:r>
              <a:r>
                <a:rPr lang="en-US" altLang="ko-KR" sz="1000" b="1" dirty="0">
                  <a:solidFill>
                    <a:schemeClr val="tx1">
                      <a:lumMod val="65000"/>
                      <a:lumOff val="35000"/>
                    </a:schemeClr>
                  </a:solidFill>
                  <a:latin typeface="+mn-ea"/>
                </a:rPr>
                <a:t>/dong, </a:t>
              </a:r>
            </a:p>
          </p:txBody>
        </p:sp>
        <p:sp>
          <p:nvSpPr>
            <p:cNvPr id="117" name="Text Box 25"/>
            <p:cNvSpPr txBox="1">
              <a:spLocks noChangeArrowheads="1"/>
            </p:cNvSpPr>
            <p:nvPr/>
          </p:nvSpPr>
          <p:spPr bwMode="auto">
            <a:xfrm>
              <a:off x="1791328" y="3243434"/>
              <a:ext cx="545342" cy="246221"/>
            </a:xfrm>
            <a:prstGeom prst="rect">
              <a:avLst/>
            </a:prstGeom>
            <a:noFill/>
            <a:ln w="9525">
              <a:noFill/>
              <a:miter lim="800000"/>
              <a:headEnd/>
              <a:tailEnd/>
            </a:ln>
            <a:effectLst/>
          </p:spPr>
          <p:txBody>
            <a:bodyPr wrap="none">
              <a:spAutoFit/>
            </a:bodyPr>
            <a:lstStyle/>
            <a:p>
              <a:pPr algn="ctr"/>
              <a:r>
                <a:rPr lang="en-US" altLang="ko-KR" sz="1000" b="1">
                  <a:solidFill>
                    <a:schemeClr val="bg1"/>
                  </a:solidFill>
                  <a:latin typeface="+mn-ea"/>
                </a:rPr>
                <a:t>Name</a:t>
              </a:r>
            </a:p>
          </p:txBody>
        </p:sp>
        <p:sp>
          <p:nvSpPr>
            <p:cNvPr id="118" name="Text Box 27"/>
            <p:cNvSpPr txBox="1">
              <a:spLocks noChangeArrowheads="1"/>
            </p:cNvSpPr>
            <p:nvPr/>
          </p:nvSpPr>
          <p:spPr bwMode="auto">
            <a:xfrm>
              <a:off x="1727209" y="4315004"/>
              <a:ext cx="673581"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Address</a:t>
              </a:r>
            </a:p>
          </p:txBody>
        </p:sp>
        <p:sp>
          <p:nvSpPr>
            <p:cNvPr id="119" name="Text Box 28"/>
            <p:cNvSpPr txBox="1">
              <a:spLocks noChangeArrowheads="1"/>
            </p:cNvSpPr>
            <p:nvPr/>
          </p:nvSpPr>
          <p:spPr bwMode="auto">
            <a:xfrm>
              <a:off x="4202340" y="3243434"/>
              <a:ext cx="425116"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Age</a:t>
              </a:r>
            </a:p>
          </p:txBody>
        </p:sp>
        <p:sp>
          <p:nvSpPr>
            <p:cNvPr id="120" name="Text Box 29"/>
            <p:cNvSpPr txBox="1">
              <a:spLocks noChangeArrowheads="1"/>
            </p:cNvSpPr>
            <p:nvPr/>
          </p:nvSpPr>
          <p:spPr bwMode="auto">
            <a:xfrm>
              <a:off x="3932233" y="3743500"/>
              <a:ext cx="965329" cy="246221"/>
            </a:xfrm>
            <a:prstGeom prst="rect">
              <a:avLst/>
            </a:prstGeom>
            <a:noFill/>
            <a:ln w="9525">
              <a:noFill/>
              <a:miter lim="800000"/>
              <a:headEnd/>
              <a:tailEnd/>
            </a:ln>
            <a:effectLst/>
          </p:spPr>
          <p:txBody>
            <a:bodyPr wrap="none">
              <a:spAutoFit/>
            </a:bodyPr>
            <a:lstStyle/>
            <a:p>
              <a:pPr algn="ctr"/>
              <a:r>
                <a:rPr lang="en-US" altLang="ko-KR" sz="1000" b="1">
                  <a:solidFill>
                    <a:schemeClr val="bg1"/>
                  </a:solidFill>
                  <a:latin typeface="+mn-ea"/>
                </a:rPr>
                <a:t>date of birth</a:t>
              </a:r>
              <a:endParaRPr lang="en-US" altLang="ko-KR" sz="1000" b="1" dirty="0">
                <a:solidFill>
                  <a:schemeClr val="bg1"/>
                </a:solidFill>
                <a:latin typeface="+mn-ea"/>
              </a:endParaRPr>
            </a:p>
          </p:txBody>
        </p:sp>
        <p:sp>
          <p:nvSpPr>
            <p:cNvPr id="121" name="Text Box 31"/>
            <p:cNvSpPr txBox="1">
              <a:spLocks noChangeArrowheads="1"/>
            </p:cNvSpPr>
            <p:nvPr/>
          </p:nvSpPr>
          <p:spPr bwMode="auto">
            <a:xfrm>
              <a:off x="2860491" y="4815070"/>
              <a:ext cx="1838965" cy="246221"/>
            </a:xfrm>
            <a:prstGeom prst="rect">
              <a:avLst/>
            </a:prstGeom>
            <a:noFill/>
            <a:ln w="9525">
              <a:noFill/>
              <a:miter lim="800000"/>
              <a:headEnd/>
              <a:tailEnd/>
            </a:ln>
            <a:effectLst/>
          </p:spPr>
          <p:txBody>
            <a:bodyPr wrap="none">
              <a:spAutoFit/>
            </a:bodyPr>
            <a:lstStyle/>
            <a:p>
              <a:r>
                <a:rPr lang="en-US" altLang="ko-KR" sz="1000" b="1">
                  <a:solidFill>
                    <a:schemeClr val="tx1">
                      <a:lumMod val="65000"/>
                      <a:lumOff val="35000"/>
                    </a:schemeClr>
                  </a:solidFill>
                  <a:latin typeface="+mn-ea"/>
                </a:rPr>
                <a:t>oooo/gu, Seoul/city, Korea</a:t>
              </a:r>
            </a:p>
          </p:txBody>
        </p:sp>
        <p:sp>
          <p:nvSpPr>
            <p:cNvPr id="122" name="Text Box 32"/>
            <p:cNvSpPr txBox="1">
              <a:spLocks noChangeArrowheads="1"/>
            </p:cNvSpPr>
            <p:nvPr/>
          </p:nvSpPr>
          <p:spPr bwMode="auto">
            <a:xfrm>
              <a:off x="1744039" y="5309629"/>
              <a:ext cx="639920" cy="400110"/>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Cellular</a:t>
              </a:r>
            </a:p>
            <a:p>
              <a:pPr algn="ctr"/>
              <a:r>
                <a:rPr lang="en-US" altLang="ko-KR" sz="1000" b="1" dirty="0">
                  <a:solidFill>
                    <a:schemeClr val="bg1"/>
                  </a:solidFill>
                  <a:latin typeface="+mn-ea"/>
                </a:rPr>
                <a:t>Phone</a:t>
              </a:r>
            </a:p>
          </p:txBody>
        </p:sp>
        <p:sp>
          <p:nvSpPr>
            <p:cNvPr id="123" name="Text Box 33"/>
            <p:cNvSpPr txBox="1">
              <a:spLocks noChangeArrowheads="1"/>
            </p:cNvSpPr>
            <p:nvPr/>
          </p:nvSpPr>
          <p:spPr bwMode="auto">
            <a:xfrm>
              <a:off x="4259095" y="5386574"/>
              <a:ext cx="564578"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E-mail</a:t>
              </a:r>
            </a:p>
          </p:txBody>
        </p:sp>
        <p:sp>
          <p:nvSpPr>
            <p:cNvPr id="124" name="Text Box 34"/>
            <p:cNvSpPr txBox="1">
              <a:spLocks noChangeArrowheads="1"/>
            </p:cNvSpPr>
            <p:nvPr/>
          </p:nvSpPr>
          <p:spPr bwMode="auto">
            <a:xfrm>
              <a:off x="2655311" y="5386574"/>
              <a:ext cx="1101584" cy="246221"/>
            </a:xfrm>
            <a:prstGeom prst="rect">
              <a:avLst/>
            </a:prstGeom>
            <a:noFill/>
            <a:ln w="9525">
              <a:noFill/>
              <a:miter lim="800000"/>
              <a:headEnd/>
              <a:tailEnd/>
            </a:ln>
            <a:effectLst/>
          </p:spPr>
          <p:txBody>
            <a:bodyPr wrap="none">
              <a:spAutoFit/>
            </a:bodyPr>
            <a:lstStyle/>
            <a:p>
              <a:r>
                <a:rPr lang="en-US" altLang="ko-KR" sz="1000" b="1" dirty="0">
                  <a:solidFill>
                    <a:schemeClr val="tx1">
                      <a:lumMod val="65000"/>
                      <a:lumOff val="35000"/>
                    </a:schemeClr>
                  </a:solidFill>
                  <a:latin typeface="+mn-ea"/>
                </a:rPr>
                <a:t>000-0000-0000</a:t>
              </a:r>
            </a:p>
          </p:txBody>
        </p:sp>
        <p:sp>
          <p:nvSpPr>
            <p:cNvPr id="125" name="Text Box 35"/>
            <p:cNvSpPr txBox="1">
              <a:spLocks noChangeArrowheads="1"/>
            </p:cNvSpPr>
            <p:nvPr/>
          </p:nvSpPr>
          <p:spPr bwMode="auto">
            <a:xfrm>
              <a:off x="5047034" y="5386574"/>
              <a:ext cx="1610451" cy="251769"/>
            </a:xfrm>
            <a:prstGeom prst="rect">
              <a:avLst/>
            </a:prstGeom>
            <a:noFill/>
            <a:ln w="9525">
              <a:noFill/>
              <a:miter lim="800000"/>
              <a:headEnd/>
              <a:tailEnd/>
            </a:ln>
            <a:effectLst/>
          </p:spPr>
          <p:txBody>
            <a:bodyPr wrap="square">
              <a:spAutoFit/>
            </a:bodyPr>
            <a:lstStyle/>
            <a:p>
              <a:r>
                <a:rPr lang="en-US" altLang="ko-KR" sz="1000" b="1" dirty="0">
                  <a:solidFill>
                    <a:schemeClr val="tx1">
                      <a:lumMod val="65000"/>
                      <a:lumOff val="35000"/>
                    </a:schemeClr>
                  </a:solidFill>
                  <a:latin typeface="+mn-ea"/>
                </a:rPr>
                <a:t>oooooo</a:t>
              </a:r>
              <a:r>
                <a:rPr lang="en-US" altLang="en-US" sz="1000" b="1" dirty="0">
                  <a:solidFill>
                    <a:schemeClr val="tx1">
                      <a:lumMod val="65000"/>
                      <a:lumOff val="35000"/>
                    </a:schemeClr>
                  </a:solidFill>
                  <a:latin typeface="+mn-ea"/>
                </a:rPr>
                <a:t>@</a:t>
              </a:r>
              <a:r>
                <a:rPr lang="en-US" altLang="ko-KR" sz="1000" b="1" dirty="0">
                  <a:solidFill>
                    <a:schemeClr val="tx1">
                      <a:lumMod val="65000"/>
                      <a:lumOff val="35000"/>
                    </a:schemeClr>
                  </a:solidFill>
                  <a:latin typeface="+mn-ea"/>
                </a:rPr>
                <a:t>hanmail.net</a:t>
              </a:r>
            </a:p>
          </p:txBody>
        </p:sp>
        <p:sp>
          <p:nvSpPr>
            <p:cNvPr id="126" name="Text Box 38"/>
            <p:cNvSpPr txBox="1">
              <a:spLocks noChangeArrowheads="1"/>
            </p:cNvSpPr>
            <p:nvPr/>
          </p:nvSpPr>
          <p:spPr bwMode="auto">
            <a:xfrm>
              <a:off x="1715186" y="5958078"/>
              <a:ext cx="697627" cy="246221"/>
            </a:xfrm>
            <a:prstGeom prst="rect">
              <a:avLst/>
            </a:prstGeom>
            <a:noFill/>
            <a:ln w="9525">
              <a:noFill/>
              <a:miter lim="800000"/>
              <a:headEnd/>
              <a:tailEnd/>
            </a:ln>
            <a:effectLst/>
          </p:spPr>
          <p:txBody>
            <a:bodyPr wrap="none">
              <a:spAutoFit/>
            </a:bodyPr>
            <a:lstStyle/>
            <a:p>
              <a:pPr algn="ctr"/>
              <a:r>
                <a:rPr lang="ko-KR" altLang="en-US" sz="1000" b="1">
                  <a:solidFill>
                    <a:schemeClr val="bg1"/>
                  </a:solidFill>
                  <a:latin typeface="+mn-ea"/>
                </a:rPr>
                <a:t>지원구분</a:t>
              </a:r>
            </a:p>
          </p:txBody>
        </p:sp>
        <p:sp>
          <p:nvSpPr>
            <p:cNvPr id="127" name="Text Box 39"/>
            <p:cNvSpPr txBox="1">
              <a:spLocks noChangeArrowheads="1"/>
            </p:cNvSpPr>
            <p:nvPr/>
          </p:nvSpPr>
          <p:spPr bwMode="auto">
            <a:xfrm>
              <a:off x="4192571" y="5958078"/>
              <a:ext cx="697627" cy="246221"/>
            </a:xfrm>
            <a:prstGeom prst="rect">
              <a:avLst/>
            </a:prstGeom>
            <a:noFill/>
            <a:ln w="9525">
              <a:noFill/>
              <a:miter lim="800000"/>
              <a:headEnd/>
              <a:tailEnd/>
            </a:ln>
            <a:effectLst/>
          </p:spPr>
          <p:txBody>
            <a:bodyPr wrap="none">
              <a:spAutoFit/>
            </a:bodyPr>
            <a:lstStyle/>
            <a:p>
              <a:pPr algn="ctr"/>
              <a:r>
                <a:rPr lang="ko-KR" altLang="en-US" sz="1000" b="1" dirty="0">
                  <a:solidFill>
                    <a:schemeClr val="bg1"/>
                  </a:solidFill>
                  <a:latin typeface="+mn-ea"/>
                </a:rPr>
                <a:t>희망연봉</a:t>
              </a:r>
            </a:p>
          </p:txBody>
        </p:sp>
        <p:sp>
          <p:nvSpPr>
            <p:cNvPr id="128" name="Text Box 40"/>
            <p:cNvSpPr txBox="1">
              <a:spLocks noChangeArrowheads="1"/>
            </p:cNvSpPr>
            <p:nvPr/>
          </p:nvSpPr>
          <p:spPr bwMode="auto">
            <a:xfrm>
              <a:off x="2869625" y="5958078"/>
              <a:ext cx="659155" cy="246221"/>
            </a:xfrm>
            <a:prstGeom prst="rect">
              <a:avLst/>
            </a:prstGeom>
            <a:noFill/>
            <a:ln w="9525">
              <a:noFill/>
              <a:miter lim="800000"/>
              <a:headEnd/>
              <a:tailEnd/>
            </a:ln>
            <a:effectLst/>
          </p:spPr>
          <p:txBody>
            <a:bodyPr wrap="none">
              <a:spAutoFit/>
            </a:bodyPr>
            <a:lstStyle/>
            <a:p>
              <a:r>
                <a:rPr lang="ko-KR" altLang="en-US" sz="1000" b="1" dirty="0">
                  <a:solidFill>
                    <a:schemeClr val="tx1">
                      <a:lumMod val="65000"/>
                      <a:lumOff val="35000"/>
                    </a:schemeClr>
                  </a:solidFill>
                  <a:latin typeface="+mn-ea"/>
                </a:rPr>
                <a:t>영 업 직</a:t>
              </a:r>
            </a:p>
          </p:txBody>
        </p:sp>
        <p:sp>
          <p:nvSpPr>
            <p:cNvPr id="129" name="Text Box 41"/>
            <p:cNvSpPr txBox="1">
              <a:spLocks noChangeArrowheads="1"/>
            </p:cNvSpPr>
            <p:nvPr/>
          </p:nvSpPr>
          <p:spPr bwMode="auto">
            <a:xfrm>
              <a:off x="5062192" y="5946203"/>
              <a:ext cx="1700808" cy="246221"/>
            </a:xfrm>
            <a:prstGeom prst="rect">
              <a:avLst/>
            </a:prstGeom>
            <a:noFill/>
            <a:ln w="9525">
              <a:noFill/>
              <a:miter lim="800000"/>
              <a:headEnd/>
              <a:tailEnd/>
            </a:ln>
            <a:effectLst/>
          </p:spPr>
          <p:txBody>
            <a:bodyPr wrap="square">
              <a:spAutoFit/>
            </a:bodyPr>
            <a:lstStyle/>
            <a:p>
              <a:r>
                <a:rPr lang="en-US" altLang="ko-KR" sz="1000" b="1">
                  <a:solidFill>
                    <a:schemeClr val="tx1">
                      <a:lumMod val="65000"/>
                      <a:lumOff val="35000"/>
                    </a:schemeClr>
                  </a:solidFill>
                  <a:latin typeface="+mn-ea"/>
                </a:rPr>
                <a:t>3000 </a:t>
              </a:r>
              <a:r>
                <a:rPr lang="ko-KR" altLang="en-US" sz="1000" b="1">
                  <a:solidFill>
                    <a:schemeClr val="tx1">
                      <a:lumMod val="65000"/>
                      <a:lumOff val="35000"/>
                    </a:schemeClr>
                  </a:solidFill>
                  <a:latin typeface="+mn-ea"/>
                </a:rPr>
                <a:t>만원 이상</a:t>
              </a:r>
            </a:p>
          </p:txBody>
        </p:sp>
        <p:sp>
          <p:nvSpPr>
            <p:cNvPr id="130" name="Text Box 47"/>
            <p:cNvSpPr txBox="1">
              <a:spLocks noChangeArrowheads="1"/>
            </p:cNvSpPr>
            <p:nvPr/>
          </p:nvSpPr>
          <p:spPr bwMode="auto">
            <a:xfrm>
              <a:off x="2576779" y="3231559"/>
              <a:ext cx="1116377" cy="246221"/>
            </a:xfrm>
            <a:prstGeom prst="rect">
              <a:avLst/>
            </a:prstGeom>
            <a:noFill/>
            <a:ln w="9525">
              <a:noFill/>
              <a:miter lim="800000"/>
              <a:headEnd/>
              <a:tailEnd/>
            </a:ln>
            <a:effectLst/>
          </p:spPr>
          <p:txBody>
            <a:bodyPr wrap="square">
              <a:spAutoFit/>
            </a:bodyPr>
            <a:lstStyle/>
            <a:p>
              <a:pPr algn="ctr"/>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t>
              </a:r>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t>
              </a:r>
              <a:r>
                <a:rPr lang="en-US" altLang="ko-KR" sz="1000" b="1" dirty="0" err="1">
                  <a:solidFill>
                    <a:schemeClr val="tx1">
                      <a:lumMod val="65000"/>
                      <a:lumOff val="35000"/>
                    </a:schemeClr>
                  </a:solidFill>
                  <a:latin typeface="+mn-ea"/>
                </a:rPr>
                <a:t>ooo</a:t>
              </a:r>
              <a:endParaRPr lang="en-US" altLang="ko-KR" sz="1000" b="1" dirty="0">
                <a:solidFill>
                  <a:schemeClr val="tx1">
                    <a:lumMod val="65000"/>
                    <a:lumOff val="35000"/>
                  </a:schemeClr>
                </a:solidFill>
                <a:latin typeface="+mn-ea"/>
              </a:endParaRPr>
            </a:p>
          </p:txBody>
        </p:sp>
      </p:grpSp>
      <p:sp>
        <p:nvSpPr>
          <p:cNvPr id="131" name="직사각형 130"/>
          <p:cNvSpPr/>
          <p:nvPr/>
        </p:nvSpPr>
        <p:spPr>
          <a:xfrm>
            <a:off x="200515" y="3080792"/>
            <a:ext cx="1285884" cy="1666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132" name="Text Box 8"/>
          <p:cNvSpPr txBox="1">
            <a:spLocks noChangeArrowheads="1"/>
          </p:cNvSpPr>
          <p:nvPr/>
        </p:nvSpPr>
        <p:spPr bwMode="auto">
          <a:xfrm>
            <a:off x="454569" y="3723734"/>
            <a:ext cx="777777" cy="400110"/>
          </a:xfrm>
          <a:prstGeom prst="rect">
            <a:avLst/>
          </a:prstGeom>
          <a:noFill/>
          <a:ln w="9525">
            <a:noFill/>
            <a:miter lim="800000"/>
            <a:headEnd/>
            <a:tailEnd/>
          </a:ln>
          <a:effectLst/>
        </p:spPr>
        <p:txBody>
          <a:bodyPr wrap="none">
            <a:spAutoFit/>
          </a:bodyPr>
          <a:lstStyle/>
          <a:p>
            <a:pPr algn="ctr"/>
            <a:r>
              <a:rPr lang="ko-KR" altLang="en-US" sz="1000" b="1" dirty="0">
                <a:solidFill>
                  <a:schemeClr val="tx1">
                    <a:lumMod val="65000"/>
                    <a:lumOff val="35000"/>
                  </a:schemeClr>
                </a:solidFill>
                <a:latin typeface="+mn-ea"/>
              </a:rPr>
              <a:t>사진입력</a:t>
            </a:r>
          </a:p>
          <a:p>
            <a:pPr algn="ctr"/>
            <a:r>
              <a:rPr lang="en-US" altLang="ko-KR" sz="1000" b="1" dirty="0">
                <a:solidFill>
                  <a:schemeClr val="tx1">
                    <a:lumMod val="65000"/>
                    <a:lumOff val="35000"/>
                  </a:schemeClr>
                </a:solidFill>
                <a:latin typeface="+mn-ea"/>
              </a:rPr>
              <a:t>4cmX6cm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Additional Information</a:t>
            </a:r>
            <a:endParaRPr lang="ko-KR" altLang="en-US" dirty="0"/>
          </a:p>
        </p:txBody>
      </p:sp>
      <p:grpSp>
        <p:nvGrpSpPr>
          <p:cNvPr id="65" name="그룹 64"/>
          <p:cNvGrpSpPr/>
          <p:nvPr/>
        </p:nvGrpSpPr>
        <p:grpSpPr>
          <a:xfrm>
            <a:off x="404664" y="2864768"/>
            <a:ext cx="5544616" cy="2176967"/>
            <a:chOff x="1187624" y="1877418"/>
            <a:chExt cx="4768412" cy="1872208"/>
          </a:xfrm>
        </p:grpSpPr>
        <p:grpSp>
          <p:nvGrpSpPr>
            <p:cNvPr id="51" name="그룹 8"/>
            <p:cNvGrpSpPr/>
            <p:nvPr/>
          </p:nvGrpSpPr>
          <p:grpSpPr>
            <a:xfrm>
              <a:off x="1187624" y="2204864"/>
              <a:ext cx="4768412" cy="1544762"/>
              <a:chOff x="1566763" y="2446984"/>
              <a:chExt cx="3672087" cy="1328738"/>
            </a:xfrm>
          </p:grpSpPr>
          <p:grpSp>
            <p:nvGrpSpPr>
              <p:cNvPr id="52" name="그룹 40"/>
              <p:cNvGrpSpPr/>
              <p:nvPr/>
            </p:nvGrpSpPr>
            <p:grpSpPr>
              <a:xfrm>
                <a:off x="1566763" y="2446984"/>
                <a:ext cx="3672087" cy="1328738"/>
                <a:chOff x="1566763" y="2446984"/>
                <a:chExt cx="3672087" cy="1328738"/>
              </a:xfrm>
            </p:grpSpPr>
            <p:sp>
              <p:nvSpPr>
                <p:cNvPr id="54" name="직사각형 53"/>
                <p:cNvSpPr/>
                <p:nvPr/>
              </p:nvSpPr>
              <p:spPr>
                <a:xfrm>
                  <a:off x="1566764" y="2530161"/>
                  <a:ext cx="3672086" cy="1162384"/>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55" name="직사각형 13"/>
                <p:cNvSpPr/>
                <p:nvPr/>
              </p:nvSpPr>
              <p:spPr>
                <a:xfrm>
                  <a:off x="1566763" y="2446984"/>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56" name="직사각형 13"/>
                <p:cNvSpPr/>
                <p:nvPr/>
              </p:nvSpPr>
              <p:spPr>
                <a:xfrm>
                  <a:off x="1566763" y="3627713"/>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53" name="TextBox 52"/>
              <p:cNvSpPr txBox="1"/>
              <p:nvPr/>
            </p:nvSpPr>
            <p:spPr>
              <a:xfrm>
                <a:off x="1693168" y="2694737"/>
                <a:ext cx="3419276" cy="867135"/>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sp>
          <p:nvSpPr>
            <p:cNvPr id="63" name="사다리꼴 62"/>
            <p:cNvSpPr/>
            <p:nvPr/>
          </p:nvSpPr>
          <p:spPr>
            <a:xfrm>
              <a:off x="1187625" y="1877418"/>
              <a:ext cx="1785270" cy="327446"/>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ko-KR" sz="1000" b="1">
                  <a:solidFill>
                    <a:schemeClr val="bg1"/>
                  </a:solidFill>
                </a:rPr>
                <a:t>Objective</a:t>
              </a:r>
            </a:p>
          </p:txBody>
        </p:sp>
      </p:grpSp>
      <p:grpSp>
        <p:nvGrpSpPr>
          <p:cNvPr id="66" name="그룹 65"/>
          <p:cNvGrpSpPr/>
          <p:nvPr/>
        </p:nvGrpSpPr>
        <p:grpSpPr>
          <a:xfrm>
            <a:off x="980728" y="5728361"/>
            <a:ext cx="5544616" cy="2176967"/>
            <a:chOff x="3548004" y="4077072"/>
            <a:chExt cx="4768412" cy="1872208"/>
          </a:xfrm>
        </p:grpSpPr>
        <p:grpSp>
          <p:nvGrpSpPr>
            <p:cNvPr id="57" name="그룹 75"/>
            <p:cNvGrpSpPr/>
            <p:nvPr/>
          </p:nvGrpSpPr>
          <p:grpSpPr>
            <a:xfrm>
              <a:off x="3548004" y="4404518"/>
              <a:ext cx="4768412" cy="1544762"/>
              <a:chOff x="1566763" y="2446984"/>
              <a:chExt cx="3672087" cy="1328738"/>
            </a:xfrm>
          </p:grpSpPr>
          <p:grpSp>
            <p:nvGrpSpPr>
              <p:cNvPr id="58" name="그룹 76"/>
              <p:cNvGrpSpPr/>
              <p:nvPr/>
            </p:nvGrpSpPr>
            <p:grpSpPr>
              <a:xfrm>
                <a:off x="1566763" y="2446984"/>
                <a:ext cx="3672087" cy="1328738"/>
                <a:chOff x="1566763" y="2446984"/>
                <a:chExt cx="3672087" cy="1328738"/>
              </a:xfrm>
            </p:grpSpPr>
            <p:sp>
              <p:nvSpPr>
                <p:cNvPr id="60" name="직사각형 59"/>
                <p:cNvSpPr/>
                <p:nvPr/>
              </p:nvSpPr>
              <p:spPr>
                <a:xfrm>
                  <a:off x="1566764" y="2530161"/>
                  <a:ext cx="3672086" cy="1162384"/>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61" name="직사각형 13"/>
                <p:cNvSpPr/>
                <p:nvPr/>
              </p:nvSpPr>
              <p:spPr>
                <a:xfrm>
                  <a:off x="1566763" y="2446984"/>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62" name="직사각형 13"/>
                <p:cNvSpPr/>
                <p:nvPr/>
              </p:nvSpPr>
              <p:spPr>
                <a:xfrm>
                  <a:off x="1566763" y="3627713"/>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59" name="TextBox 58"/>
              <p:cNvSpPr txBox="1"/>
              <p:nvPr/>
            </p:nvSpPr>
            <p:spPr>
              <a:xfrm>
                <a:off x="1693168" y="2698194"/>
                <a:ext cx="3419276" cy="805197"/>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sp>
          <p:nvSpPr>
            <p:cNvPr id="64" name="사다리꼴 63"/>
            <p:cNvSpPr/>
            <p:nvPr/>
          </p:nvSpPr>
          <p:spPr>
            <a:xfrm>
              <a:off x="3548005" y="4077072"/>
              <a:ext cx="1785270" cy="327446"/>
            </a:xfrm>
            <a:prstGeom prst="trapezoid">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ko-KR" sz="1000" b="1">
                  <a:solidFill>
                    <a:schemeClr val="bg1"/>
                  </a:solidFill>
                </a:rPr>
                <a:t>Additional Information</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Work experience(employment)</a:t>
            </a:r>
            <a:endParaRPr lang="ko-KR" altLang="en-US" dirty="0"/>
          </a:p>
        </p:txBody>
      </p:sp>
      <p:cxnSp>
        <p:nvCxnSpPr>
          <p:cNvPr id="71" name="직선 연결선 70"/>
          <p:cNvCxnSpPr/>
          <p:nvPr/>
        </p:nvCxnSpPr>
        <p:spPr>
          <a:xfrm flipV="1">
            <a:off x="895731" y="3587137"/>
            <a:ext cx="4882055" cy="185983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0" name="그룹 99"/>
          <p:cNvGrpSpPr/>
          <p:nvPr/>
        </p:nvGrpSpPr>
        <p:grpSpPr>
          <a:xfrm>
            <a:off x="2605194" y="3588449"/>
            <a:ext cx="1663416" cy="3954692"/>
            <a:chOff x="2586467" y="4310676"/>
            <a:chExt cx="1663416" cy="3954692"/>
          </a:xfrm>
        </p:grpSpPr>
        <p:sp>
          <p:nvSpPr>
            <p:cNvPr id="73" name="직사각형 72"/>
            <p:cNvSpPr/>
            <p:nvPr/>
          </p:nvSpPr>
          <p:spPr>
            <a:xfrm>
              <a:off x="2586467" y="4462622"/>
              <a:ext cx="1663416" cy="1663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76" name="타원 75"/>
            <p:cNvSpPr/>
            <p:nvPr/>
          </p:nvSpPr>
          <p:spPr>
            <a:xfrm>
              <a:off x="2752185" y="4628339"/>
              <a:ext cx="1331981" cy="133198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tx1">
                    <a:lumMod val="75000"/>
                    <a:lumOff val="25000"/>
                  </a:schemeClr>
                </a:solidFill>
                <a:latin typeface="맑은 고딕" pitchFamily="50" charset="-127"/>
                <a:ea typeface="맑은 고딕" pitchFamily="50" charset="-127"/>
              </a:endParaRPr>
            </a:p>
          </p:txBody>
        </p:sp>
        <p:sp>
          <p:nvSpPr>
            <p:cNvPr id="79" name="갈매기형 수장 78"/>
            <p:cNvSpPr/>
            <p:nvPr/>
          </p:nvSpPr>
          <p:spPr>
            <a:xfrm rot="5400000">
              <a:off x="3301949" y="6439245"/>
              <a:ext cx="232453" cy="232453"/>
            </a:xfrm>
            <a:prstGeom prst="chevron">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nvGrpSpPr>
            <p:cNvPr id="81" name="그룹 27"/>
            <p:cNvGrpSpPr/>
            <p:nvPr/>
          </p:nvGrpSpPr>
          <p:grpSpPr>
            <a:xfrm>
              <a:off x="2586467" y="4310676"/>
              <a:ext cx="1663416" cy="1967309"/>
              <a:chOff x="1365721" y="3705833"/>
              <a:chExt cx="1545680" cy="1828063"/>
            </a:xfrm>
          </p:grpSpPr>
          <p:sp>
            <p:nvSpPr>
              <p:cNvPr id="82"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83" name="직사각형 13"/>
              <p:cNvSpPr/>
              <p:nvPr/>
            </p:nvSpPr>
            <p:spPr>
              <a:xfrm>
                <a:off x="1365721" y="370583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88" name="직사각형 87"/>
            <p:cNvSpPr/>
            <p:nvPr/>
          </p:nvSpPr>
          <p:spPr>
            <a:xfrm>
              <a:off x="2656594" y="4925414"/>
              <a:ext cx="1498606" cy="761807"/>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92" name="직사각형 91"/>
            <p:cNvSpPr/>
            <p:nvPr/>
          </p:nvSpPr>
          <p:spPr>
            <a:xfrm>
              <a:off x="2595091" y="6715509"/>
              <a:ext cx="1654111" cy="1549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93" name="Text Box 23"/>
            <p:cNvSpPr txBox="1">
              <a:spLocks noChangeArrowheads="1"/>
            </p:cNvSpPr>
            <p:nvPr/>
          </p:nvSpPr>
          <p:spPr bwMode="auto">
            <a:xfrm>
              <a:off x="2750079" y="6870496"/>
              <a:ext cx="1337881" cy="1162394"/>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grpSp>
      <p:grpSp>
        <p:nvGrpSpPr>
          <p:cNvPr id="101" name="그룹 100"/>
          <p:cNvGrpSpPr/>
          <p:nvPr/>
        </p:nvGrpSpPr>
        <p:grpSpPr>
          <a:xfrm>
            <a:off x="4725144" y="2504728"/>
            <a:ext cx="1671988" cy="4255938"/>
            <a:chOff x="4797152" y="3230820"/>
            <a:chExt cx="1671988" cy="4255938"/>
          </a:xfrm>
        </p:grpSpPr>
        <p:sp>
          <p:nvSpPr>
            <p:cNvPr id="74" name="직사각형 73"/>
            <p:cNvSpPr/>
            <p:nvPr/>
          </p:nvSpPr>
          <p:spPr>
            <a:xfrm>
              <a:off x="4805724" y="3382766"/>
              <a:ext cx="1663416" cy="1663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77" name="타원 76"/>
            <p:cNvSpPr/>
            <p:nvPr/>
          </p:nvSpPr>
          <p:spPr>
            <a:xfrm>
              <a:off x="4971441" y="3548483"/>
              <a:ext cx="1331981" cy="133198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tx1">
                    <a:lumMod val="75000"/>
                    <a:lumOff val="25000"/>
                  </a:schemeClr>
                </a:solidFill>
                <a:latin typeface="맑은 고딕" pitchFamily="50" charset="-127"/>
                <a:ea typeface="맑은 고딕" pitchFamily="50" charset="-127"/>
              </a:endParaRPr>
            </a:p>
          </p:txBody>
        </p:sp>
        <p:sp>
          <p:nvSpPr>
            <p:cNvPr id="80" name="갈매기형 수장 79"/>
            <p:cNvSpPr/>
            <p:nvPr/>
          </p:nvSpPr>
          <p:spPr>
            <a:xfrm rot="5400000">
              <a:off x="5521205" y="5359389"/>
              <a:ext cx="232453" cy="232453"/>
            </a:xfrm>
            <a:prstGeom prst="chevron">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nvGrpSpPr>
            <p:cNvPr id="84" name="그룹 30"/>
            <p:cNvGrpSpPr/>
            <p:nvPr/>
          </p:nvGrpSpPr>
          <p:grpSpPr>
            <a:xfrm>
              <a:off x="4805724" y="3230820"/>
              <a:ext cx="1663416" cy="1967309"/>
              <a:chOff x="1365721" y="3705833"/>
              <a:chExt cx="1545680" cy="1828063"/>
            </a:xfrm>
          </p:grpSpPr>
          <p:sp>
            <p:nvSpPr>
              <p:cNvPr id="85"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86" name="직사각형 13"/>
              <p:cNvSpPr/>
              <p:nvPr/>
            </p:nvSpPr>
            <p:spPr>
              <a:xfrm>
                <a:off x="1365721" y="370583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89" name="직사각형 88"/>
            <p:cNvSpPr/>
            <p:nvPr/>
          </p:nvSpPr>
          <p:spPr>
            <a:xfrm>
              <a:off x="4879156" y="3850764"/>
              <a:ext cx="1498606" cy="761807"/>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94" name="직사각형 93"/>
            <p:cNvSpPr/>
            <p:nvPr/>
          </p:nvSpPr>
          <p:spPr>
            <a:xfrm>
              <a:off x="4797152" y="5708101"/>
              <a:ext cx="1654111" cy="1778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95" name="Text Box 23"/>
            <p:cNvSpPr txBox="1">
              <a:spLocks noChangeArrowheads="1"/>
            </p:cNvSpPr>
            <p:nvPr/>
          </p:nvSpPr>
          <p:spPr bwMode="auto">
            <a:xfrm>
              <a:off x="4952140" y="5863087"/>
              <a:ext cx="1337881" cy="1472366"/>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grpSp>
      <p:grpSp>
        <p:nvGrpSpPr>
          <p:cNvPr id="102" name="그룹 101"/>
          <p:cNvGrpSpPr/>
          <p:nvPr/>
        </p:nvGrpSpPr>
        <p:grpSpPr>
          <a:xfrm>
            <a:off x="476672" y="4370924"/>
            <a:ext cx="1671988" cy="4255938"/>
            <a:chOff x="4797152" y="3230820"/>
            <a:chExt cx="1671988" cy="4255938"/>
          </a:xfrm>
        </p:grpSpPr>
        <p:sp>
          <p:nvSpPr>
            <p:cNvPr id="103" name="직사각형 102"/>
            <p:cNvSpPr/>
            <p:nvPr/>
          </p:nvSpPr>
          <p:spPr>
            <a:xfrm>
              <a:off x="4805724" y="3382766"/>
              <a:ext cx="1663416" cy="1663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104" name="타원 103"/>
            <p:cNvSpPr/>
            <p:nvPr/>
          </p:nvSpPr>
          <p:spPr>
            <a:xfrm>
              <a:off x="4971441" y="3548483"/>
              <a:ext cx="1331981" cy="133198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tx1">
                    <a:lumMod val="75000"/>
                    <a:lumOff val="25000"/>
                  </a:schemeClr>
                </a:solidFill>
                <a:latin typeface="맑은 고딕" pitchFamily="50" charset="-127"/>
                <a:ea typeface="맑은 고딕" pitchFamily="50" charset="-127"/>
              </a:endParaRPr>
            </a:p>
          </p:txBody>
        </p:sp>
        <p:sp>
          <p:nvSpPr>
            <p:cNvPr id="105" name="갈매기형 수장 104"/>
            <p:cNvSpPr/>
            <p:nvPr/>
          </p:nvSpPr>
          <p:spPr>
            <a:xfrm rot="5400000">
              <a:off x="5521205" y="5359389"/>
              <a:ext cx="232453" cy="232453"/>
            </a:xfrm>
            <a:prstGeom prst="chevron">
              <a:avLst/>
            </a:pr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그룹 30"/>
            <p:cNvGrpSpPr/>
            <p:nvPr/>
          </p:nvGrpSpPr>
          <p:grpSpPr>
            <a:xfrm>
              <a:off x="4805724" y="3230820"/>
              <a:ext cx="1663416" cy="1967309"/>
              <a:chOff x="1365721" y="3705833"/>
              <a:chExt cx="1545680" cy="1828063"/>
            </a:xfrm>
          </p:grpSpPr>
          <p:sp>
            <p:nvSpPr>
              <p:cNvPr id="110"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1" name="직사각형 13"/>
              <p:cNvSpPr/>
              <p:nvPr/>
            </p:nvSpPr>
            <p:spPr>
              <a:xfrm>
                <a:off x="1365721" y="370583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7" name="직사각형 106"/>
            <p:cNvSpPr/>
            <p:nvPr/>
          </p:nvSpPr>
          <p:spPr>
            <a:xfrm>
              <a:off x="4879156" y="3850764"/>
              <a:ext cx="1498606" cy="761807"/>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108" name="직사각형 107"/>
            <p:cNvSpPr/>
            <p:nvPr/>
          </p:nvSpPr>
          <p:spPr>
            <a:xfrm>
              <a:off x="4797152" y="5708101"/>
              <a:ext cx="1654111" cy="1778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109" name="Text Box 23"/>
            <p:cNvSpPr txBox="1">
              <a:spLocks noChangeArrowheads="1"/>
            </p:cNvSpPr>
            <p:nvPr/>
          </p:nvSpPr>
          <p:spPr bwMode="auto">
            <a:xfrm>
              <a:off x="4952140" y="5863087"/>
              <a:ext cx="1337881" cy="1472366"/>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그룹 47"/>
          <p:cNvGrpSpPr/>
          <p:nvPr/>
        </p:nvGrpSpPr>
        <p:grpSpPr>
          <a:xfrm>
            <a:off x="2384896" y="6177136"/>
            <a:ext cx="3636392" cy="477054"/>
            <a:chOff x="3059832" y="2947928"/>
            <a:chExt cx="3636392" cy="477054"/>
          </a:xfrm>
        </p:grpSpPr>
        <p:sp>
          <p:nvSpPr>
            <p:cNvPr id="49"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Vision</a:t>
              </a:r>
            </a:p>
          </p:txBody>
        </p:sp>
        <p:sp>
          <p:nvSpPr>
            <p:cNvPr id="50"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dirty="0">
                  <a:solidFill>
                    <a:schemeClr val="bg1"/>
                  </a:solidFill>
                  <a:latin typeface="HY헤드라인M" pitchFamily="18" charset="-127"/>
                  <a:ea typeface="HY헤드라인M" pitchFamily="18" charset="-127"/>
                </a:rPr>
                <a:t>01</a:t>
              </a:r>
              <a:endParaRPr lang="ko-KR" altLang="en-US" sz="2500" dirty="0">
                <a:solidFill>
                  <a:schemeClr val="bg1"/>
                </a:solidFill>
                <a:latin typeface="HY헤드라인M" pitchFamily="18" charset="-127"/>
                <a:ea typeface="HY헤드라인M" pitchFamily="18" charset="-127"/>
              </a:endParaRPr>
            </a:p>
          </p:txBody>
        </p:sp>
      </p:grpSp>
      <p:sp>
        <p:nvSpPr>
          <p:cNvPr id="51" name="TextBox 50"/>
          <p:cNvSpPr txBox="1"/>
          <p:nvPr/>
        </p:nvSpPr>
        <p:spPr>
          <a:xfrm>
            <a:off x="620688" y="1568624"/>
            <a:ext cx="2664296" cy="553998"/>
          </a:xfrm>
          <a:prstGeom prst="rect">
            <a:avLst/>
          </a:prstGeom>
          <a:noFill/>
        </p:spPr>
        <p:txBody>
          <a:bodyPr wrap="square" rtlCol="0">
            <a:spAutoFit/>
          </a:bodyPr>
          <a:lstStyle/>
          <a:p>
            <a:pPr algn="ctr"/>
            <a:r>
              <a:rPr lang="en-US" altLang="ko-KR" sz="3000">
                <a:solidFill>
                  <a:srgbClr val="FFE07D"/>
                </a:solidFill>
                <a:latin typeface="HY헤드라인M" pitchFamily="18" charset="-127"/>
                <a:ea typeface="HY헤드라인M" pitchFamily="18" charset="-127"/>
              </a:rPr>
              <a:t>Resume</a:t>
            </a:r>
          </a:p>
        </p:txBody>
      </p:sp>
      <p:grpSp>
        <p:nvGrpSpPr>
          <p:cNvPr id="52" name="그룹 51"/>
          <p:cNvGrpSpPr/>
          <p:nvPr/>
        </p:nvGrpSpPr>
        <p:grpSpPr>
          <a:xfrm>
            <a:off x="2384896" y="6933220"/>
            <a:ext cx="3636392" cy="595734"/>
            <a:chOff x="3059832" y="2947928"/>
            <a:chExt cx="3636392" cy="595734"/>
          </a:xfrm>
        </p:grpSpPr>
        <p:sp>
          <p:nvSpPr>
            <p:cNvPr id="53" name="Text Box 5"/>
            <p:cNvSpPr txBox="1">
              <a:spLocks noChangeArrowheads="1"/>
            </p:cNvSpPr>
            <p:nvPr/>
          </p:nvSpPr>
          <p:spPr bwMode="auto">
            <a:xfrm>
              <a:off x="3743474" y="3020442"/>
              <a:ext cx="2952750" cy="523220"/>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Personality And Family</a:t>
              </a:r>
            </a:p>
            <a:p>
              <a:pPr>
                <a:defRPr/>
              </a:pPr>
              <a:r>
                <a:rPr lang="en-US" altLang="ko-KR" sz="1400">
                  <a:solidFill>
                    <a:srgbClr val="97B8D4"/>
                  </a:solidFill>
                  <a:latin typeface="HY견고딕" pitchFamily="18" charset="-127"/>
                  <a:ea typeface="HY견고딕" pitchFamily="18" charset="-127"/>
                </a:rPr>
                <a:t>precept</a:t>
              </a:r>
            </a:p>
          </p:txBody>
        </p:sp>
        <p:sp>
          <p:nvSpPr>
            <p:cNvPr id="54"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02</a:t>
              </a:r>
              <a:endParaRPr lang="ko-KR" altLang="en-US" sz="2500" dirty="0">
                <a:solidFill>
                  <a:schemeClr val="bg1"/>
                </a:solidFill>
                <a:latin typeface="HY헤드라인M" pitchFamily="18" charset="-127"/>
                <a:ea typeface="HY헤드라인M" pitchFamily="18" charset="-127"/>
              </a:endParaRPr>
            </a:p>
          </p:txBody>
        </p:sp>
      </p:grpSp>
      <p:grpSp>
        <p:nvGrpSpPr>
          <p:cNvPr id="55" name="그룹 54"/>
          <p:cNvGrpSpPr/>
          <p:nvPr/>
        </p:nvGrpSpPr>
        <p:grpSpPr>
          <a:xfrm>
            <a:off x="2384896" y="7689304"/>
            <a:ext cx="3636392" cy="477054"/>
            <a:chOff x="3059832" y="2947928"/>
            <a:chExt cx="3636392" cy="477054"/>
          </a:xfrm>
        </p:grpSpPr>
        <p:sp>
          <p:nvSpPr>
            <p:cNvPr id="56" name="Text Box 5"/>
            <p:cNvSpPr txBox="1">
              <a:spLocks noChangeArrowheads="1"/>
            </p:cNvSpPr>
            <p:nvPr/>
          </p:nvSpPr>
          <p:spPr bwMode="auto">
            <a:xfrm>
              <a:off x="3743474" y="3020442"/>
              <a:ext cx="2952750" cy="307777"/>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Career objective</a:t>
              </a:r>
            </a:p>
          </p:txBody>
        </p:sp>
        <p:sp>
          <p:nvSpPr>
            <p:cNvPr id="57"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03</a:t>
              </a:r>
              <a:endParaRPr lang="ko-KR" altLang="en-US" sz="2500" dirty="0">
                <a:solidFill>
                  <a:schemeClr val="bg1"/>
                </a:solidFill>
                <a:latin typeface="HY헤드라인M" pitchFamily="18" charset="-127"/>
                <a:ea typeface="HY헤드라인M" pitchFamily="18" charset="-127"/>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Letter of self introduction</a:t>
            </a:r>
            <a:endParaRPr lang="ko-KR" altLang="en-US" dirty="0"/>
          </a:p>
        </p:txBody>
      </p:sp>
      <p:grpSp>
        <p:nvGrpSpPr>
          <p:cNvPr id="33" name="그룹 32"/>
          <p:cNvGrpSpPr/>
          <p:nvPr/>
        </p:nvGrpSpPr>
        <p:grpSpPr>
          <a:xfrm>
            <a:off x="836712" y="2504728"/>
            <a:ext cx="5389492" cy="1864386"/>
            <a:chOff x="1268760" y="2998950"/>
            <a:chExt cx="4768411" cy="1649537"/>
          </a:xfrm>
        </p:grpSpPr>
        <p:sp>
          <p:nvSpPr>
            <p:cNvPr id="25" name="직사각형 24"/>
            <p:cNvSpPr/>
            <p:nvPr/>
          </p:nvSpPr>
          <p:spPr>
            <a:xfrm>
              <a:off x="1268760" y="3152800"/>
              <a:ext cx="4768411" cy="13513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tLang="ko-KR">
                <a:solidFill>
                  <a:schemeClr val="lt1"/>
                </a:solidFill>
                <a:latin typeface="맑은 고딕" pitchFamily="50" charset="-127"/>
                <a:ea typeface="맑은 고딕" pitchFamily="50" charset="-127"/>
              </a:endParaRPr>
            </a:p>
          </p:txBody>
        </p:sp>
        <p:sp>
          <p:nvSpPr>
            <p:cNvPr id="26" name="직사각형 13"/>
            <p:cNvSpPr/>
            <p:nvPr/>
          </p:nvSpPr>
          <p:spPr>
            <a:xfrm>
              <a:off x="1268760" y="2998950"/>
              <a:ext cx="4768411" cy="172072"/>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27" name="직사각형 13"/>
            <p:cNvSpPr/>
            <p:nvPr/>
          </p:nvSpPr>
          <p:spPr>
            <a:xfrm>
              <a:off x="1268760" y="4476415"/>
              <a:ext cx="4768411" cy="172072"/>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28" name="TextBox 27"/>
            <p:cNvSpPr txBox="1"/>
            <p:nvPr/>
          </p:nvSpPr>
          <p:spPr>
            <a:xfrm>
              <a:off x="1621275" y="3476253"/>
              <a:ext cx="4190798" cy="881632"/>
            </a:xfrm>
            <a:prstGeom prst="rect">
              <a:avLst/>
            </a:prstGeom>
            <a:noFill/>
            <a:ln w="9525">
              <a:noFill/>
              <a:miter lim="800000"/>
              <a:headEnd/>
              <a:tailEnd/>
            </a:ln>
            <a:effectLst/>
          </p:spPr>
          <p:txBody>
            <a:bodyPr wrap="square">
              <a:noAutofit/>
            </a:bodyPr>
            <a:lstStyle/>
            <a:p>
              <a:pPr>
                <a:lnSpc>
                  <a:spcPct val="150000"/>
                </a:lnSpc>
              </a:pPr>
              <a:r>
                <a:rPr lang="en-US" altLang="ko-KR" sz="1000" b="1">
                  <a:solidFill>
                    <a:schemeClr val="bg1"/>
                  </a:solidFill>
                </a:rPr>
                <a:t>This brief is designed for you to understand me in an effective way.  After reading this profile, you will come to know about me indetails such as vision, characteristics, interests, achievements, experience and likes. </a:t>
              </a:r>
              <a:endParaRPr lang="en-US" altLang="ko-KR" sz="1000" b="1" dirty="0">
                <a:solidFill>
                  <a:schemeClr val="bg1"/>
                </a:solidFill>
              </a:endParaRPr>
            </a:p>
          </p:txBody>
        </p:sp>
      </p:grpSp>
      <p:grpSp>
        <p:nvGrpSpPr>
          <p:cNvPr id="29" name="그룹 28"/>
          <p:cNvGrpSpPr/>
          <p:nvPr/>
        </p:nvGrpSpPr>
        <p:grpSpPr>
          <a:xfrm>
            <a:off x="1674271" y="4698162"/>
            <a:ext cx="3714372" cy="4215278"/>
            <a:chOff x="5652120" y="2238772"/>
            <a:chExt cx="2952328" cy="3350468"/>
          </a:xfrm>
        </p:grpSpPr>
        <p:sp>
          <p:nvSpPr>
            <p:cNvPr id="30" name="직사각형 29"/>
            <p:cNvSpPr/>
            <p:nvPr/>
          </p:nvSpPr>
          <p:spPr>
            <a:xfrm>
              <a:off x="5652120" y="2564904"/>
              <a:ext cx="2952328" cy="3024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31" name="Text Box 23"/>
            <p:cNvSpPr txBox="1">
              <a:spLocks noChangeArrowheads="1"/>
            </p:cNvSpPr>
            <p:nvPr/>
          </p:nvSpPr>
          <p:spPr bwMode="auto">
            <a:xfrm>
              <a:off x="5796138" y="2708920"/>
              <a:ext cx="2592286" cy="2736303"/>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sp>
          <p:nvSpPr>
            <p:cNvPr id="32" name="사다리꼴 31"/>
            <p:cNvSpPr/>
            <p:nvPr/>
          </p:nvSpPr>
          <p:spPr>
            <a:xfrm>
              <a:off x="5868144" y="2238772"/>
              <a:ext cx="2505350" cy="327446"/>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ko-KR" altLang="ko-KR" sz="1000" b="1">
                  <a:solidFill>
                    <a:schemeClr val="bg1"/>
                  </a:solidFill>
                </a:rPr>
                <a:t>Additional</a:t>
              </a:r>
              <a:r>
                <a:rPr lang="en-US" altLang="ko-KR" sz="1000" b="1">
                  <a:solidFill>
                    <a:schemeClr val="bg1"/>
                  </a:solidFill>
                </a:rPr>
                <a:t> </a:t>
              </a:r>
              <a:r>
                <a:rPr lang="ko-KR" altLang="ko-KR" sz="1000" b="1">
                  <a:solidFill>
                    <a:schemeClr val="bg1"/>
                  </a:solidFill>
                </a:rPr>
                <a:t>Information</a:t>
              </a:r>
              <a:endParaRPr lang="en-US" altLang="ko-KR" sz="1000" b="1" dirty="0">
                <a:solidFill>
                  <a:schemeClr val="bg1"/>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Letter of self introduction</a:t>
            </a:r>
            <a:endParaRPr lang="ko-KR" altLang="en-US" dirty="0"/>
          </a:p>
        </p:txBody>
      </p:sp>
      <p:grpSp>
        <p:nvGrpSpPr>
          <p:cNvPr id="64" name="그룹 63"/>
          <p:cNvGrpSpPr/>
          <p:nvPr/>
        </p:nvGrpSpPr>
        <p:grpSpPr>
          <a:xfrm>
            <a:off x="489684" y="5893854"/>
            <a:ext cx="5986396" cy="2359639"/>
            <a:chOff x="620688" y="5881979"/>
            <a:chExt cx="5986396" cy="2359639"/>
          </a:xfrm>
        </p:grpSpPr>
        <p:sp>
          <p:nvSpPr>
            <p:cNvPr id="61" name="직사각형 60"/>
            <p:cNvSpPr/>
            <p:nvPr/>
          </p:nvSpPr>
          <p:spPr>
            <a:xfrm>
              <a:off x="620689" y="6305320"/>
              <a:ext cx="5942624" cy="1723872"/>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62" name="TextBox 61"/>
            <p:cNvSpPr txBox="1"/>
            <p:nvPr/>
          </p:nvSpPr>
          <p:spPr>
            <a:xfrm>
              <a:off x="896087" y="6500793"/>
              <a:ext cx="5387156" cy="1358011"/>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sp>
          <p:nvSpPr>
            <p:cNvPr id="59" name="사다리꼴 58"/>
            <p:cNvSpPr/>
            <p:nvPr/>
          </p:nvSpPr>
          <p:spPr>
            <a:xfrm>
              <a:off x="3789039" y="5881979"/>
              <a:ext cx="2571513" cy="417708"/>
            </a:xfrm>
            <a:prstGeom prst="trapezoid">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solidFill>
                    <a:schemeClr val="bg1"/>
                  </a:solidFill>
                  <a:latin typeface="+mn-ea"/>
                </a:rPr>
                <a:t>Career objective</a:t>
              </a:r>
              <a:endParaRPr lang="en-US" altLang="ko-KR" sz="1000" b="1" dirty="0">
                <a:solidFill>
                  <a:schemeClr val="bg1"/>
                </a:solidFill>
                <a:latin typeface="+mn-ea"/>
              </a:endParaRPr>
            </a:p>
          </p:txBody>
        </p:sp>
        <p:sp>
          <p:nvSpPr>
            <p:cNvPr id="63" name="직사각형 13"/>
            <p:cNvSpPr/>
            <p:nvPr/>
          </p:nvSpPr>
          <p:spPr>
            <a:xfrm>
              <a:off x="620688" y="8025594"/>
              <a:ext cx="5986396" cy="216024"/>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grpSp>
        <p:nvGrpSpPr>
          <p:cNvPr id="65" name="그룹 64"/>
          <p:cNvGrpSpPr/>
          <p:nvPr/>
        </p:nvGrpSpPr>
        <p:grpSpPr>
          <a:xfrm>
            <a:off x="489684" y="2660619"/>
            <a:ext cx="5986396" cy="2359639"/>
            <a:chOff x="620688" y="5881979"/>
            <a:chExt cx="5986396" cy="2359639"/>
          </a:xfrm>
        </p:grpSpPr>
        <p:sp>
          <p:nvSpPr>
            <p:cNvPr id="66" name="직사각형 65"/>
            <p:cNvSpPr/>
            <p:nvPr/>
          </p:nvSpPr>
          <p:spPr>
            <a:xfrm>
              <a:off x="620689" y="6305320"/>
              <a:ext cx="5942624" cy="1723872"/>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67" name="TextBox 66"/>
            <p:cNvSpPr txBox="1"/>
            <p:nvPr/>
          </p:nvSpPr>
          <p:spPr>
            <a:xfrm>
              <a:off x="896087" y="6500793"/>
              <a:ext cx="5387156" cy="1358011"/>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sp>
          <p:nvSpPr>
            <p:cNvPr id="68" name="사다리꼴 67"/>
            <p:cNvSpPr/>
            <p:nvPr/>
          </p:nvSpPr>
          <p:spPr>
            <a:xfrm>
              <a:off x="3789039" y="5881979"/>
              <a:ext cx="2571513" cy="417708"/>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solidFill>
                    <a:schemeClr val="bg1"/>
                  </a:solidFill>
                  <a:latin typeface="+mn-ea"/>
                </a:rPr>
                <a:t>Personality And Family precept</a:t>
              </a:r>
              <a:endParaRPr lang="en-US" altLang="ko-KR" sz="1000" b="1" dirty="0">
                <a:solidFill>
                  <a:schemeClr val="bg1"/>
                </a:solidFill>
                <a:latin typeface="+mn-ea"/>
              </a:endParaRPr>
            </a:p>
          </p:txBody>
        </p:sp>
        <p:sp>
          <p:nvSpPr>
            <p:cNvPr id="69" name="직사각형 13"/>
            <p:cNvSpPr/>
            <p:nvPr/>
          </p:nvSpPr>
          <p:spPr>
            <a:xfrm>
              <a:off x="620688" y="8025594"/>
              <a:ext cx="5986396" cy="216024"/>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b="1">
                <a:solidFill>
                  <a:schemeClr val="bg1"/>
                </a:solidFill>
                <a:latin typeface="+mn-ea"/>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내용 개체 틀 17"/>
          <p:cNvSpPr>
            <a:spLocks noGrp="1"/>
          </p:cNvSpPr>
          <p:nvPr>
            <p:ph idx="1"/>
          </p:nvPr>
        </p:nvSpPr>
        <p:spPr/>
        <p:txBody>
          <a:bodyPr/>
          <a:lstStyle/>
          <a:p>
            <a:r>
              <a:rPr lang="en-US" altLang="ko-KR"/>
              <a:t>Print slide</a:t>
            </a:r>
            <a:endParaRPr lang="ko-KR" altLang="en-US" dirty="0"/>
          </a:p>
        </p:txBody>
      </p:sp>
      <p:sp>
        <p:nvSpPr>
          <p:cNvPr id="2" name="제목 1"/>
          <p:cNvSpPr>
            <a:spLocks noGrp="1"/>
          </p:cNvSpPr>
          <p:nvPr>
            <p:ph type="title"/>
          </p:nvPr>
        </p:nvSpPr>
        <p:spPr/>
        <p:txBody>
          <a:bodyPr/>
          <a:lstStyle/>
          <a:p>
            <a:r>
              <a:rPr lang="en-US" altLang="ko-KR"/>
              <a:t>Add some text to the title slide</a:t>
            </a:r>
            <a:endParaRPr lang="ko-KR"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ctrTitle"/>
          </p:nvPr>
        </p:nvSpPr>
        <p:spPr/>
        <p:txBody>
          <a:bodyPr/>
          <a:lstStyle/>
          <a:p>
            <a:r>
              <a:rPr lang="en-US" altLang="ko-KR"/>
              <a:t>THANK </a:t>
            </a:r>
            <a:r>
              <a:rPr lang="en-US" altLang="ko-KR">
                <a:solidFill>
                  <a:srgbClr val="97B8D4"/>
                </a:solidFill>
              </a:rPr>
              <a:t>YOU</a:t>
            </a:r>
            <a:endParaRPr lang="ko-KR" altLang="en-US" dirty="0">
              <a:solidFill>
                <a:srgbClr val="97B8D4"/>
              </a:solidFill>
            </a:endParaRPr>
          </a:p>
        </p:txBody>
      </p:sp>
      <p:sp>
        <p:nvSpPr>
          <p:cNvPr id="4" name="직사각형 3"/>
          <p:cNvSpPr/>
          <p:nvPr/>
        </p:nvSpPr>
        <p:spPr>
          <a:xfrm>
            <a:off x="2132856" y="5601072"/>
            <a:ext cx="3384376" cy="553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000" dirty="0">
                <a:solidFill>
                  <a:schemeClr val="bg1">
                    <a:lumMod val="75000"/>
                  </a:schemeClr>
                </a:solidFill>
                <a:latin typeface="Arial" pitchFamily="34" charset="0"/>
                <a:ea typeface="맑은 고딕" pitchFamily="50" charset="-127"/>
                <a:cs typeface="굴림" pitchFamily="50" charset="-127"/>
              </a:rPr>
              <a:t>Yesform.com contribute not only to the forms &amp; documents but also success vision through business consultation and  the whole heart companionship.</a:t>
            </a:r>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10255</TotalTime>
  <Words>321</Words>
  <Application>Microsoft Office PowerPoint</Application>
  <PresentationFormat>A4 용지(210x297mm)</PresentationFormat>
  <Paragraphs>78</Paragraphs>
  <Slides>10</Slides>
  <Notes>3</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10</vt:i4>
      </vt:variant>
    </vt:vector>
  </HeadingPairs>
  <TitlesOfParts>
    <vt:vector size="18" baseType="lpstr">
      <vt:lpstr>Arial</vt:lpstr>
      <vt:lpstr>굴림체</vt:lpstr>
      <vt:lpstr>HY견고딕</vt:lpstr>
      <vt:lpstr>맑은 고딕</vt:lpstr>
      <vt:lpstr>HY헤드라인M</vt:lpstr>
      <vt:lpstr>HY울릉도M</vt:lpstr>
      <vt:lpstr>굴림</vt:lpstr>
      <vt:lpstr>Office 테마</vt:lpstr>
      <vt:lpstr>이력서 및  자기소개서</vt:lpstr>
      <vt:lpstr>PowerPoint 프레젠테이션</vt:lpstr>
      <vt:lpstr>Personal Data </vt:lpstr>
      <vt:lpstr>Additional Information</vt:lpstr>
      <vt:lpstr>Work experience(employment)</vt:lpstr>
      <vt:lpstr>PowerPoint 프레젠테이션</vt:lpstr>
      <vt:lpstr>Letter of self introduction</vt:lpstr>
      <vt:lpstr>Letter of self introduction</vt:lpstr>
      <vt:lpstr>Add some text to the title slide</vt:lpstr>
      <vt:lpstr>THANK YOU</vt:lpstr>
    </vt:vector>
  </TitlesOfParts>
  <Company>(주) 예스폼</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예스폼 템플릿</dc:title>
  <dc:creator>문서서식 예스폼(www.yesform.com) 김다혜</dc:creator>
  <cp:keywords>www.yesform.com</cp:keywords>
  <dc:description>본 문서의 저작권은 예스폼(yesform)에 있으며
무단 복제 배포시 법적인 제재를 받을 수 있습니다.</dc:description>
  <cp:lastModifiedBy>kimdahye</cp:lastModifiedBy>
  <cp:revision>790</cp:revision>
  <dcterms:created xsi:type="dcterms:W3CDTF">2010-02-01T08:03:16Z</dcterms:created>
  <dcterms:modified xsi:type="dcterms:W3CDTF">2017-02-09T08:41:21Z</dcterms:modified>
</cp:coreProperties>
</file>