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93" r:id="rId2"/>
    <p:sldId id="259" r:id="rId3"/>
    <p:sldId id="326" r:id="rId4"/>
    <p:sldId id="321" r:id="rId5"/>
    <p:sldId id="322" r:id="rId6"/>
    <p:sldId id="323" r:id="rId7"/>
    <p:sldId id="325" r:id="rId8"/>
    <p:sldId id="324" r:id="rId9"/>
    <p:sldId id="296" r:id="rId10"/>
    <p:sldId id="297" r:id="rId11"/>
  </p:sldIdLst>
  <p:sldSz cx="9144000" cy="6858000" type="screen4x3"/>
  <p:notesSz cx="6858000" cy="9144000"/>
  <p:embeddedFontLst>
    <p:embeddedFont>
      <p:font typeface="HY견고딕" panose="02030600000101010101" pitchFamily="18" charset="-127"/>
      <p:regular r:id="rId14"/>
    </p:embeddedFont>
    <p:embeddedFont>
      <p:font typeface="맑은 고딕" panose="020B0503020000020004" pitchFamily="50" charset="-127"/>
      <p:regular r:id="rId15"/>
      <p:bold r:id="rId16"/>
    </p:embeddedFont>
    <p:embeddedFont>
      <p:font typeface="HY헤드라인M" panose="02030600000101010101" pitchFamily="18" charset="-127"/>
      <p:regular r:id="rId17"/>
    </p:embeddedFont>
    <p:embeddedFont>
      <p:font typeface="HY울릉도M" panose="02030600000101010101" pitchFamily="18" charset="-127"/>
      <p:regular r:id="rId18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3A4C0"/>
    <a:srgbClr val="C6DCD7"/>
    <a:srgbClr val="C1E1D3"/>
    <a:srgbClr val="ABC6D1"/>
    <a:srgbClr val="F3A5A5"/>
    <a:srgbClr val="1A274A"/>
    <a:srgbClr val="EA5C5B"/>
    <a:srgbClr val="FFCC00"/>
    <a:srgbClr val="6A7538"/>
    <a:srgbClr val="592A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31" autoAdjust="0"/>
    <p:restoredTop sz="94767" autoAdjust="0"/>
  </p:normalViewPr>
  <p:slideViewPr>
    <p:cSldViewPr>
      <p:cViewPr varScale="1">
        <p:scale>
          <a:sx n="114" d="100"/>
          <a:sy n="114" d="100"/>
        </p:scale>
        <p:origin x="1848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-385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CFBE2-2B8D-499C-81C9-2CD5B3EB8E93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54DD7E-3179-445A-81DB-781C4554AFF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95366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545AC5-813F-4ED1-B011-8EA17CB93331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04B90-27FD-422C-8CC6-2AADAD122D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707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04B90-27FD-422C-8CC6-2AADAD122D08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226371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04B90-27FD-422C-8CC6-2AADAD122D08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04B90-27FD-422C-8CC6-2AADAD122D08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04B90-27FD-422C-8CC6-2AADAD122D08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04B90-27FD-422C-8CC6-2AADAD122D08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763688" y="2852936"/>
            <a:ext cx="5184576" cy="430887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1800" kern="1200" dirty="0">
                <a:solidFill>
                  <a:srgbClr val="ABC6D1"/>
                </a:solidFill>
                <a:effectLst/>
                <a:latin typeface="HY울릉도M" pitchFamily="18" charset="-127"/>
                <a:ea typeface="HY울릉도M" pitchFamily="18" charset="-127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제목 1"/>
          <p:cNvSpPr>
            <a:spLocks noGrp="1"/>
          </p:cNvSpPr>
          <p:nvPr>
            <p:ph type="ctrTitle"/>
          </p:nvPr>
        </p:nvSpPr>
        <p:spPr>
          <a:xfrm>
            <a:off x="1763688" y="1340768"/>
            <a:ext cx="5832648" cy="1585337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mar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4300" kern="1200" dirty="0">
                <a:solidFill>
                  <a:srgbClr val="93A4C0"/>
                </a:solidFill>
                <a:effectLst/>
                <a:latin typeface="HY울릉도M" pitchFamily="18" charset="-127"/>
                <a:ea typeface="HY울릉도M" pitchFamily="18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3568" y="2636912"/>
            <a:ext cx="7772400" cy="1362075"/>
          </a:xfrm>
        </p:spPr>
        <p:txBody>
          <a:bodyPr anchor="ctr"/>
          <a:lstStyle>
            <a:lvl1pPr algn="ctr">
              <a:defRPr sz="4000" b="0" cap="all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71599" y="548680"/>
            <a:ext cx="7251559" cy="796908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kern="1200" dirty="0">
                <a:solidFill>
                  <a:srgbClr val="93A4C0"/>
                </a:solidFill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내용 개체 틀 2"/>
          <p:cNvSpPr>
            <a:spLocks noGrp="1"/>
          </p:cNvSpPr>
          <p:nvPr>
            <p:ph idx="1"/>
          </p:nvPr>
        </p:nvSpPr>
        <p:spPr>
          <a:xfrm>
            <a:off x="561963" y="1772816"/>
            <a:ext cx="8402525" cy="4680520"/>
          </a:xfrm>
        </p:spPr>
        <p:txBody>
          <a:bodyPr/>
          <a:lstStyle>
            <a:lvl1pPr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  <a:lvl2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2pPr>
            <a:lvl3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3pPr>
            <a:lvl4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4pPr>
            <a:lvl5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PPT이력서,자기소개서\신규완료\추가20건\속지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500834"/>
            <a:ext cx="2133600" cy="220641"/>
          </a:xfrm>
        </p:spPr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500834"/>
            <a:ext cx="2895600" cy="220641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133600" cy="220641"/>
          </a:xfrm>
        </p:spPr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1" name="내용 개체 틀 2"/>
          <p:cNvSpPr>
            <a:spLocks noGrp="1"/>
          </p:cNvSpPr>
          <p:nvPr>
            <p:ph idx="1"/>
          </p:nvPr>
        </p:nvSpPr>
        <p:spPr>
          <a:xfrm>
            <a:off x="568127" y="1772816"/>
            <a:ext cx="8402525" cy="4680520"/>
          </a:xfrm>
        </p:spPr>
        <p:txBody>
          <a:bodyPr/>
          <a:lstStyle>
            <a:lvl1pPr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  <a:lvl2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2pPr>
            <a:lvl3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3pPr>
            <a:lvl4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4pPr>
            <a:lvl5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12" name="제목 1"/>
          <p:cNvSpPr>
            <a:spLocks noGrp="1"/>
          </p:cNvSpPr>
          <p:nvPr>
            <p:ph type="title"/>
          </p:nvPr>
        </p:nvSpPr>
        <p:spPr>
          <a:xfrm>
            <a:off x="943252" y="399844"/>
            <a:ext cx="7661196" cy="796908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kern="1200" dirty="0">
                <a:solidFill>
                  <a:srgbClr val="93A4C0"/>
                </a:solidFill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제목 1"/>
          <p:cNvSpPr>
            <a:spLocks noGrp="1"/>
          </p:cNvSpPr>
          <p:nvPr>
            <p:ph type="ctrTitle"/>
          </p:nvPr>
        </p:nvSpPr>
        <p:spPr>
          <a:xfrm>
            <a:off x="2267744" y="3068960"/>
            <a:ext cx="3887370" cy="237626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7000" kern="1200" dirty="0">
                <a:solidFill>
                  <a:srgbClr val="93A4C0"/>
                </a:solidFill>
                <a:effectLst/>
                <a:latin typeface="HY울릉도M" pitchFamily="18" charset="-127"/>
                <a:ea typeface="HY울릉도M" pitchFamily="18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19026"/>
            <a:ext cx="8229600" cy="7969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062021"/>
            <a:ext cx="8229600" cy="5286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429396"/>
            <a:ext cx="2133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429396"/>
            <a:ext cx="2895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429396"/>
            <a:ext cx="2133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1" r:id="rId3"/>
    <p:sldLayoutId id="2147483656" r:id="rId4"/>
    <p:sldLayoutId id="2147483650" r:id="rId5"/>
    <p:sldLayoutId id="2147483657" r:id="rId6"/>
  </p:sldLayoutIdLst>
  <p:txStyles>
    <p:titleStyle>
      <a:lvl1pPr algn="l" defTabSz="914400" rtl="0" eaLnBrk="1" latinLnBrk="1" hangingPunct="1">
        <a:spcBef>
          <a:spcPct val="0"/>
        </a:spcBef>
        <a:buNone/>
        <a:defRPr lang="ko-KR" altLang="en-US" sz="3500" kern="1200">
          <a:solidFill>
            <a:sysClr val="windowText" lastClr="000000"/>
          </a:solidFill>
          <a:latin typeface="HY견고딕" pitchFamily="18" charset="-127"/>
          <a:ea typeface="HY견고딕" pitchFamily="18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25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lang="ko-KR" altLang="en-US" sz="18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예스폼로고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5373216"/>
            <a:ext cx="849312" cy="466725"/>
          </a:xfrm>
          <a:prstGeom prst="rect">
            <a:avLst/>
          </a:prstGeom>
          <a:noFill/>
        </p:spPr>
      </p:pic>
      <p:sp>
        <p:nvSpPr>
          <p:cNvPr id="8" name="부제목 7"/>
          <p:cNvSpPr>
            <a:spLocks noGrp="1"/>
          </p:cNvSpPr>
          <p:nvPr>
            <p:ph type="subTitle" idx="1"/>
          </p:nvPr>
        </p:nvSpPr>
        <p:spPr>
          <a:xfrm>
            <a:off x="1763688" y="2852936"/>
            <a:ext cx="5184576" cy="430887"/>
          </a:xfrm>
        </p:spPr>
        <p:txBody>
          <a:bodyPr/>
          <a:lstStyle/>
          <a:p>
            <a:r>
              <a:rPr lang="en-US" altLang="ko-KR"/>
              <a:t>RESUME &amp; COVER LETTER</a:t>
            </a:r>
            <a:endParaRPr lang="en-US" altLang="ko-KR" dirty="0"/>
          </a:p>
        </p:txBody>
      </p:sp>
      <p:sp>
        <p:nvSpPr>
          <p:cNvPr id="7" name="제목 6"/>
          <p:cNvSpPr>
            <a:spLocks noGrp="1"/>
          </p:cNvSpPr>
          <p:nvPr>
            <p:ph type="ctrTitle"/>
          </p:nvPr>
        </p:nvSpPr>
        <p:spPr>
          <a:xfrm>
            <a:off x="1763688" y="1340768"/>
            <a:ext cx="5832648" cy="1585337"/>
          </a:xfrm>
        </p:spPr>
        <p:txBody>
          <a:bodyPr/>
          <a:lstStyle/>
          <a:p>
            <a:r>
              <a:rPr lang="ko-KR" altLang="en-US"/>
              <a:t>이력서 및 </a:t>
            </a:r>
            <a:br>
              <a:rPr lang="ko-KR" altLang="en-US"/>
            </a:br>
            <a:r>
              <a:rPr lang="ko-KR" altLang="en-US"/>
              <a:t>자기소개서</a:t>
            </a:r>
            <a:endParaRPr lang="ko-KR" altLang="en-US" dirty="0"/>
          </a:p>
        </p:txBody>
      </p:sp>
      <p:sp>
        <p:nvSpPr>
          <p:cNvPr id="18" name="직사각형 17"/>
          <p:cNvSpPr/>
          <p:nvPr/>
        </p:nvSpPr>
        <p:spPr>
          <a:xfrm>
            <a:off x="1763688" y="3284984"/>
            <a:ext cx="3823974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 dirty="0">
                <a:solidFill>
                  <a:schemeClr val="bg1">
                    <a:lumMod val="75000"/>
                  </a:schemeClr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Yesform.com contribute not only to the forms &amp; documents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 dirty="0">
                <a:solidFill>
                  <a:schemeClr val="bg1">
                    <a:lumMod val="75000"/>
                  </a:schemeClr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but also success vision through business consultation and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 dirty="0">
                <a:solidFill>
                  <a:schemeClr val="bg1">
                    <a:lumMod val="75000"/>
                  </a:schemeClr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the whole heart companionship.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755576" y="980728"/>
            <a:ext cx="266429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000">
                <a:solidFill>
                  <a:srgbClr val="93A4C0"/>
                </a:solidFill>
                <a:latin typeface="HY헤드라인M" pitchFamily="18" charset="-127"/>
                <a:ea typeface="HY헤드라인M" pitchFamily="18" charset="-127"/>
              </a:rPr>
              <a:t>Resume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4932040" y="3728162"/>
            <a:ext cx="3636392" cy="477054"/>
            <a:chOff x="4355976" y="2443872"/>
            <a:chExt cx="3636392" cy="477054"/>
          </a:xfrm>
        </p:grpSpPr>
        <p:sp>
          <p:nvSpPr>
            <p:cNvPr id="18" name="Text Box 5"/>
            <p:cNvSpPr txBox="1">
              <a:spLocks noChangeArrowheads="1"/>
            </p:cNvSpPr>
            <p:nvPr/>
          </p:nvSpPr>
          <p:spPr bwMode="auto">
            <a:xfrm>
              <a:off x="5039618" y="2528714"/>
              <a:ext cx="295275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rgbClr val="93A4C0"/>
                  </a:solidFill>
                  <a:latin typeface="HY견고딕" pitchFamily="18" charset="-127"/>
                  <a:ea typeface="HY견고딕" pitchFamily="18" charset="-127"/>
                </a:rPr>
                <a:t>Personal Data </a:t>
              </a:r>
            </a:p>
          </p:txBody>
        </p:sp>
        <p:sp>
          <p:nvSpPr>
            <p:cNvPr id="20" name="TextBox 13"/>
            <p:cNvSpPr txBox="1">
              <a:spLocks noChangeArrowheads="1"/>
            </p:cNvSpPr>
            <p:nvPr/>
          </p:nvSpPr>
          <p:spPr bwMode="auto">
            <a:xfrm>
              <a:off x="4355976" y="2443872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 dirty="0">
                  <a:solidFill>
                    <a:srgbClr val="ABC6D1"/>
                  </a:solidFill>
                  <a:latin typeface="HY헤드라인M" pitchFamily="18" charset="-127"/>
                  <a:ea typeface="HY헤드라인M" pitchFamily="18" charset="-127"/>
                </a:rPr>
                <a:t>01</a:t>
              </a:r>
              <a:endParaRPr lang="ko-KR" altLang="en-US" sz="2500" dirty="0">
                <a:solidFill>
                  <a:srgbClr val="ABC6D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4932040" y="4454067"/>
            <a:ext cx="3636392" cy="477054"/>
            <a:chOff x="4355976" y="3169777"/>
            <a:chExt cx="3636392" cy="477054"/>
          </a:xfrm>
        </p:grpSpPr>
        <p:sp>
          <p:nvSpPr>
            <p:cNvPr id="32" name="Text Box 5"/>
            <p:cNvSpPr txBox="1">
              <a:spLocks noChangeArrowheads="1"/>
            </p:cNvSpPr>
            <p:nvPr/>
          </p:nvSpPr>
          <p:spPr bwMode="auto">
            <a:xfrm>
              <a:off x="5039618" y="3254619"/>
              <a:ext cx="295275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rgbClr val="93A4C0"/>
                  </a:solidFill>
                  <a:latin typeface="HY견고딕" pitchFamily="18" charset="-127"/>
                  <a:ea typeface="HY견고딕" pitchFamily="18" charset="-127"/>
                </a:rPr>
                <a:t>Additional Information</a:t>
              </a:r>
            </a:p>
          </p:txBody>
        </p:sp>
        <p:sp>
          <p:nvSpPr>
            <p:cNvPr id="35" name="TextBox 13"/>
            <p:cNvSpPr txBox="1">
              <a:spLocks noChangeArrowheads="1"/>
            </p:cNvSpPr>
            <p:nvPr/>
          </p:nvSpPr>
          <p:spPr bwMode="auto">
            <a:xfrm>
              <a:off x="4355976" y="3169777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>
                  <a:solidFill>
                    <a:srgbClr val="ABC6D1"/>
                  </a:solidFill>
                  <a:latin typeface="HY헤드라인M" pitchFamily="18" charset="-127"/>
                  <a:ea typeface="HY헤드라인M" pitchFamily="18" charset="-127"/>
                </a:rPr>
                <a:t>02</a:t>
              </a:r>
              <a:endParaRPr lang="ko-KR" altLang="en-US" sz="2500" dirty="0">
                <a:solidFill>
                  <a:srgbClr val="ABC6D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30" name="그룹 29"/>
          <p:cNvGrpSpPr/>
          <p:nvPr/>
        </p:nvGrpSpPr>
        <p:grpSpPr>
          <a:xfrm>
            <a:off x="4932040" y="5157192"/>
            <a:ext cx="3636392" cy="523220"/>
            <a:chOff x="4355976" y="3872902"/>
            <a:chExt cx="3636392" cy="523220"/>
          </a:xfrm>
        </p:grpSpPr>
        <p:sp>
          <p:nvSpPr>
            <p:cNvPr id="38" name="Text Box 5"/>
            <p:cNvSpPr txBox="1">
              <a:spLocks noChangeArrowheads="1"/>
            </p:cNvSpPr>
            <p:nvPr/>
          </p:nvSpPr>
          <p:spPr bwMode="auto">
            <a:xfrm>
              <a:off x="5039618" y="3872902"/>
              <a:ext cx="295275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rgbClr val="93A4C0"/>
                  </a:solidFill>
                  <a:latin typeface="HY견고딕" pitchFamily="18" charset="-127"/>
                  <a:ea typeface="HY견고딕" pitchFamily="18" charset="-127"/>
                </a:rPr>
                <a:t>Work experience</a:t>
              </a:r>
            </a:p>
            <a:p>
              <a:pPr>
                <a:defRPr/>
              </a:pPr>
              <a:r>
                <a:rPr lang="en-US" altLang="ko-KR" sz="1400">
                  <a:solidFill>
                    <a:srgbClr val="93A4C0"/>
                  </a:solidFill>
                  <a:latin typeface="HY견고딕" pitchFamily="18" charset="-127"/>
                  <a:ea typeface="HY견고딕" pitchFamily="18" charset="-127"/>
                </a:rPr>
                <a:t>(employment)</a:t>
              </a:r>
            </a:p>
          </p:txBody>
        </p:sp>
        <p:sp>
          <p:nvSpPr>
            <p:cNvPr id="40" name="TextBox 13"/>
            <p:cNvSpPr txBox="1">
              <a:spLocks noChangeArrowheads="1"/>
            </p:cNvSpPr>
            <p:nvPr/>
          </p:nvSpPr>
          <p:spPr bwMode="auto">
            <a:xfrm>
              <a:off x="4355976" y="3895682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>
                  <a:solidFill>
                    <a:srgbClr val="ABC6D1"/>
                  </a:solidFill>
                  <a:latin typeface="HY헤드라인M" pitchFamily="18" charset="-127"/>
                  <a:ea typeface="HY헤드라인M" pitchFamily="18" charset="-127"/>
                </a:rPr>
                <a:t>03</a:t>
              </a:r>
              <a:endParaRPr lang="ko-KR" altLang="en-US" sz="2500" dirty="0">
                <a:solidFill>
                  <a:srgbClr val="ABC6D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Personal Data </a:t>
            </a:r>
            <a:endParaRPr lang="ko-KR" altLang="en-US"/>
          </a:p>
        </p:txBody>
      </p:sp>
      <p:grpSp>
        <p:nvGrpSpPr>
          <p:cNvPr id="4" name="그룹 3"/>
          <p:cNvGrpSpPr/>
          <p:nvPr/>
        </p:nvGrpSpPr>
        <p:grpSpPr>
          <a:xfrm>
            <a:off x="1896304" y="4897462"/>
            <a:ext cx="6780152" cy="604837"/>
            <a:chOff x="1896304" y="5113486"/>
            <a:chExt cx="6780152" cy="604837"/>
          </a:xfrm>
        </p:grpSpPr>
        <p:sp>
          <p:nvSpPr>
            <p:cNvPr id="5" name="AutoShape 3"/>
            <p:cNvSpPr>
              <a:spLocks noChangeArrowheads="1"/>
            </p:cNvSpPr>
            <p:nvPr/>
          </p:nvSpPr>
          <p:spPr bwMode="auto">
            <a:xfrm>
              <a:off x="1896304" y="5113486"/>
              <a:ext cx="1727200" cy="604837"/>
            </a:xfrm>
            <a:prstGeom prst="roundRect">
              <a:avLst>
                <a:gd name="adj" fmla="val 50000"/>
              </a:avLst>
            </a:prstGeom>
            <a:solidFill>
              <a:srgbClr val="C6DCD7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0000. March ~ . 0000. February</a:t>
              </a:r>
            </a:p>
          </p:txBody>
        </p:sp>
        <p:sp>
          <p:nvSpPr>
            <p:cNvPr id="6" name="AutoShape 4"/>
            <p:cNvSpPr>
              <a:spLocks noChangeArrowheads="1"/>
            </p:cNvSpPr>
            <p:nvPr/>
          </p:nvSpPr>
          <p:spPr bwMode="auto">
            <a:xfrm>
              <a:off x="3696529" y="5113486"/>
              <a:ext cx="4979927" cy="60483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50800">
              <a:gradFill>
                <a:gsLst>
                  <a:gs pos="0">
                    <a:srgbClr val="ABC6D1"/>
                  </a:gs>
                  <a:gs pos="100000">
                    <a:srgbClr val="C1E1D3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Seoul university</a:t>
              </a:r>
            </a:p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degree received : Bachelor of Agriculture</a:t>
              </a:r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1896304" y="5593414"/>
            <a:ext cx="6759607" cy="604838"/>
            <a:chOff x="1896304" y="5809438"/>
            <a:chExt cx="6759607" cy="604838"/>
          </a:xfrm>
        </p:grpSpPr>
        <p:sp>
          <p:nvSpPr>
            <p:cNvPr id="8" name="AutoShape 6"/>
            <p:cNvSpPr>
              <a:spLocks noChangeArrowheads="1"/>
            </p:cNvSpPr>
            <p:nvPr/>
          </p:nvSpPr>
          <p:spPr bwMode="auto">
            <a:xfrm>
              <a:off x="1896304" y="5809438"/>
              <a:ext cx="1727200" cy="604838"/>
            </a:xfrm>
            <a:prstGeom prst="roundRect">
              <a:avLst>
                <a:gd name="adj" fmla="val 50000"/>
              </a:avLst>
            </a:prstGeom>
            <a:solidFill>
              <a:srgbClr val="C6DCD7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0000. March ~ 0000. February</a:t>
              </a:r>
            </a:p>
          </p:txBody>
        </p:sp>
        <p:sp>
          <p:nvSpPr>
            <p:cNvPr id="9" name="AutoShape 7"/>
            <p:cNvSpPr>
              <a:spLocks noChangeArrowheads="1"/>
            </p:cNvSpPr>
            <p:nvPr/>
          </p:nvSpPr>
          <p:spPr bwMode="auto">
            <a:xfrm>
              <a:off x="3675984" y="5809438"/>
              <a:ext cx="4979927" cy="60483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50800">
              <a:gradFill>
                <a:gsLst>
                  <a:gs pos="0">
                    <a:srgbClr val="ABC6D1"/>
                  </a:gs>
                  <a:gs pos="100000">
                    <a:srgbClr val="C1E1D3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Graduated from Seoul High School</a:t>
              </a:r>
            </a:p>
          </p:txBody>
        </p:sp>
      </p:grpSp>
      <p:grpSp>
        <p:nvGrpSpPr>
          <p:cNvPr id="10" name="그룹 9"/>
          <p:cNvGrpSpPr/>
          <p:nvPr/>
        </p:nvGrpSpPr>
        <p:grpSpPr>
          <a:xfrm>
            <a:off x="467544" y="4856198"/>
            <a:ext cx="1285884" cy="1381114"/>
            <a:chOff x="467544" y="5072222"/>
            <a:chExt cx="1285884" cy="1381114"/>
          </a:xfrm>
        </p:grpSpPr>
        <p:sp>
          <p:nvSpPr>
            <p:cNvPr id="11" name="모서리가 둥근 직사각형 10"/>
            <p:cNvSpPr/>
            <p:nvPr/>
          </p:nvSpPr>
          <p:spPr>
            <a:xfrm>
              <a:off x="467544" y="5072222"/>
              <a:ext cx="1285884" cy="1381114"/>
            </a:xfrm>
            <a:prstGeom prst="roundRect">
              <a:avLst/>
            </a:prstGeom>
            <a:solidFill>
              <a:schemeClr val="bg1"/>
            </a:solidFill>
            <a:ln w="50800">
              <a:solidFill>
                <a:srgbClr val="93A4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ct val="50000"/>
                </a:spcBef>
              </a:pPr>
              <a:endParaRPr lang="ko-KR" altLang="en-US" dirty="0"/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673376" y="5572244"/>
              <a:ext cx="936475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solidFill>
                    <a:srgbClr val="93A4C0"/>
                  </a:solidFill>
                  <a:latin typeface="+mn-ea"/>
                </a:rPr>
                <a:t>Educational </a:t>
              </a:r>
            </a:p>
            <a:p>
              <a:pPr algn="ctr"/>
              <a:r>
                <a:rPr lang="en-US" altLang="ko-KR" sz="1000" b="1" dirty="0">
                  <a:solidFill>
                    <a:srgbClr val="93A4C0"/>
                  </a:solidFill>
                  <a:latin typeface="+mn-ea"/>
                </a:rPr>
                <a:t>history</a:t>
              </a:r>
            </a:p>
          </p:txBody>
        </p:sp>
      </p:grpSp>
      <p:grpSp>
        <p:nvGrpSpPr>
          <p:cNvPr id="13" name="그룹 12"/>
          <p:cNvGrpSpPr/>
          <p:nvPr/>
        </p:nvGrpSpPr>
        <p:grpSpPr>
          <a:xfrm>
            <a:off x="1875685" y="1831862"/>
            <a:ext cx="6769100" cy="2825527"/>
            <a:chOff x="1979613" y="1214422"/>
            <a:chExt cx="6769100" cy="2825527"/>
          </a:xfrm>
        </p:grpSpPr>
        <p:sp>
          <p:nvSpPr>
            <p:cNvPr id="14" name="AutoShape 16"/>
            <p:cNvSpPr>
              <a:spLocks noChangeArrowheads="1"/>
            </p:cNvSpPr>
            <p:nvPr/>
          </p:nvSpPr>
          <p:spPr bwMode="auto">
            <a:xfrm>
              <a:off x="1979613" y="1214422"/>
              <a:ext cx="6769100" cy="2825527"/>
            </a:xfrm>
            <a:prstGeom prst="roundRect">
              <a:avLst>
                <a:gd name="adj" fmla="val 10846"/>
              </a:avLst>
            </a:prstGeom>
            <a:solidFill>
              <a:srgbClr val="ABC6D1">
                <a:alpha val="52000"/>
              </a:srgb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endParaRPr lang="ko-KR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5" name="모서리가 둥근 직사각형 14"/>
            <p:cNvSpPr/>
            <p:nvPr/>
          </p:nvSpPr>
          <p:spPr>
            <a:xfrm>
              <a:off x="3143240" y="1319183"/>
              <a:ext cx="2000264" cy="42862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6" name="모서리가 둥근 직사각형 15"/>
            <p:cNvSpPr/>
            <p:nvPr/>
          </p:nvSpPr>
          <p:spPr>
            <a:xfrm>
              <a:off x="5929322" y="1319183"/>
              <a:ext cx="2714644" cy="42862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" name="모서리가 둥근 직사각형 16"/>
            <p:cNvSpPr/>
            <p:nvPr/>
          </p:nvSpPr>
          <p:spPr>
            <a:xfrm>
              <a:off x="5929322" y="1819249"/>
              <a:ext cx="2714644" cy="42862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8" name="모서리가 둥근 직사각형 17"/>
            <p:cNvSpPr/>
            <p:nvPr/>
          </p:nvSpPr>
          <p:spPr>
            <a:xfrm>
              <a:off x="3143240" y="2390753"/>
              <a:ext cx="5500726" cy="42862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9" name="모서리가 둥근 직사각형 18"/>
            <p:cNvSpPr/>
            <p:nvPr/>
          </p:nvSpPr>
          <p:spPr>
            <a:xfrm>
              <a:off x="3143240" y="2890819"/>
              <a:ext cx="5500726" cy="42862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0" name="모서리가 둥근 직사각형 19"/>
            <p:cNvSpPr/>
            <p:nvPr/>
          </p:nvSpPr>
          <p:spPr>
            <a:xfrm>
              <a:off x="3143240" y="3462323"/>
              <a:ext cx="1785950" cy="42862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2" name="모서리가 둥근 직사각형 21"/>
            <p:cNvSpPr/>
            <p:nvPr/>
          </p:nvSpPr>
          <p:spPr>
            <a:xfrm>
              <a:off x="5929322" y="3462323"/>
              <a:ext cx="2714644" cy="42862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4" name="Text Box 22"/>
            <p:cNvSpPr txBox="1">
              <a:spLocks noChangeArrowheads="1"/>
            </p:cNvSpPr>
            <p:nvPr/>
          </p:nvSpPr>
          <p:spPr bwMode="auto">
            <a:xfrm>
              <a:off x="5868988" y="1410387"/>
              <a:ext cx="273526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00 years-old</a:t>
              </a:r>
            </a:p>
          </p:txBody>
        </p:sp>
        <p:sp>
          <p:nvSpPr>
            <p:cNvPr id="25" name="Text Box 23"/>
            <p:cNvSpPr txBox="1">
              <a:spLocks noChangeArrowheads="1"/>
            </p:cNvSpPr>
            <p:nvPr/>
          </p:nvSpPr>
          <p:spPr bwMode="auto">
            <a:xfrm>
              <a:off x="5868988" y="1910453"/>
              <a:ext cx="273526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0000-00-00</a:t>
              </a:r>
            </a:p>
          </p:txBody>
        </p:sp>
        <p:sp>
          <p:nvSpPr>
            <p:cNvPr id="26" name="Text Box 24"/>
            <p:cNvSpPr txBox="1">
              <a:spLocks noChangeArrowheads="1"/>
            </p:cNvSpPr>
            <p:nvPr/>
          </p:nvSpPr>
          <p:spPr bwMode="auto">
            <a:xfrm>
              <a:off x="3500430" y="2481957"/>
              <a:ext cx="281519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000-000, </a:t>
              </a:r>
              <a:r>
                <a:rPr lang="en-US" altLang="ko-KR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Apt. 0000-00,  </a:t>
              </a:r>
              <a:r>
                <a:rPr lang="en-US" altLang="ko-KR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ooooo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/dong, </a:t>
              </a:r>
            </a:p>
          </p:txBody>
        </p:sp>
        <p:sp>
          <p:nvSpPr>
            <p:cNvPr id="27" name="Text Box 25"/>
            <p:cNvSpPr txBox="1">
              <a:spLocks noChangeArrowheads="1"/>
            </p:cNvSpPr>
            <p:nvPr/>
          </p:nvSpPr>
          <p:spPr bwMode="auto">
            <a:xfrm>
              <a:off x="2526460" y="1410387"/>
              <a:ext cx="54534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Name</a:t>
              </a:r>
            </a:p>
          </p:txBody>
        </p:sp>
        <p:sp>
          <p:nvSpPr>
            <p:cNvPr id="28" name="Text Box 27"/>
            <p:cNvSpPr txBox="1">
              <a:spLocks noChangeArrowheads="1"/>
            </p:cNvSpPr>
            <p:nvPr/>
          </p:nvSpPr>
          <p:spPr bwMode="auto">
            <a:xfrm>
              <a:off x="2398221" y="2481957"/>
              <a:ext cx="67358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Address</a:t>
              </a:r>
            </a:p>
          </p:txBody>
        </p:sp>
        <p:sp>
          <p:nvSpPr>
            <p:cNvPr id="29" name="Text Box 28"/>
            <p:cNvSpPr txBox="1">
              <a:spLocks noChangeArrowheads="1"/>
            </p:cNvSpPr>
            <p:nvPr/>
          </p:nvSpPr>
          <p:spPr bwMode="auto">
            <a:xfrm>
              <a:off x="5445148" y="1410387"/>
              <a:ext cx="425116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Age</a:t>
              </a:r>
            </a:p>
          </p:txBody>
        </p:sp>
        <p:sp>
          <p:nvSpPr>
            <p:cNvPr id="30" name="Text Box 29"/>
            <p:cNvSpPr txBox="1">
              <a:spLocks noChangeArrowheads="1"/>
            </p:cNvSpPr>
            <p:nvPr/>
          </p:nvSpPr>
          <p:spPr bwMode="auto">
            <a:xfrm>
              <a:off x="4904935" y="1910453"/>
              <a:ext cx="965329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date of birth</a:t>
              </a:r>
              <a:endParaRPr lang="en-US" altLang="ko-KR" sz="10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1" name="Text Box 31"/>
            <p:cNvSpPr txBox="1">
              <a:spLocks noChangeArrowheads="1"/>
            </p:cNvSpPr>
            <p:nvPr/>
          </p:nvSpPr>
          <p:spPr bwMode="auto">
            <a:xfrm>
              <a:off x="3500430" y="2982023"/>
              <a:ext cx="183896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oooo/gu, Seoul/city, Korea</a:t>
              </a:r>
            </a:p>
          </p:txBody>
        </p:sp>
        <p:sp>
          <p:nvSpPr>
            <p:cNvPr id="32" name="Text Box 32"/>
            <p:cNvSpPr txBox="1">
              <a:spLocks noChangeArrowheads="1"/>
            </p:cNvSpPr>
            <p:nvPr/>
          </p:nvSpPr>
          <p:spPr bwMode="auto">
            <a:xfrm>
              <a:off x="2428860" y="3476582"/>
              <a:ext cx="63992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Cellular</a:t>
              </a:r>
            </a:p>
            <a:p>
              <a:pPr algn="r"/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Phone</a:t>
              </a:r>
            </a:p>
          </p:txBody>
        </p:sp>
        <p:sp>
          <p:nvSpPr>
            <p:cNvPr id="33" name="Text Box 33"/>
            <p:cNvSpPr txBox="1">
              <a:spLocks noChangeArrowheads="1"/>
            </p:cNvSpPr>
            <p:nvPr/>
          </p:nvSpPr>
          <p:spPr bwMode="auto">
            <a:xfrm>
              <a:off x="5305686" y="3553527"/>
              <a:ext cx="56457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E-mail</a:t>
              </a:r>
            </a:p>
          </p:txBody>
        </p:sp>
        <p:sp>
          <p:nvSpPr>
            <p:cNvPr id="34" name="Text Box 34"/>
            <p:cNvSpPr txBox="1">
              <a:spLocks noChangeArrowheads="1"/>
            </p:cNvSpPr>
            <p:nvPr/>
          </p:nvSpPr>
          <p:spPr bwMode="auto">
            <a:xfrm>
              <a:off x="3500430" y="3553527"/>
              <a:ext cx="110158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000-0000-0000</a:t>
              </a:r>
            </a:p>
          </p:txBody>
        </p:sp>
        <p:sp>
          <p:nvSpPr>
            <p:cNvPr id="35" name="Text Box 35"/>
            <p:cNvSpPr txBox="1">
              <a:spLocks noChangeArrowheads="1"/>
            </p:cNvSpPr>
            <p:nvPr/>
          </p:nvSpPr>
          <p:spPr bwMode="auto">
            <a:xfrm>
              <a:off x="6038850" y="3553527"/>
              <a:ext cx="150714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oooooo</a:t>
              </a:r>
              <a:r>
                <a:rPr lang="en-US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@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hanmail.net</a:t>
              </a:r>
            </a:p>
          </p:txBody>
        </p:sp>
        <p:sp>
          <p:nvSpPr>
            <p:cNvPr id="40" name="Text Box 47"/>
            <p:cNvSpPr txBox="1">
              <a:spLocks noChangeArrowheads="1"/>
            </p:cNvSpPr>
            <p:nvPr/>
          </p:nvSpPr>
          <p:spPr bwMode="auto">
            <a:xfrm>
              <a:off x="3697297" y="1410387"/>
              <a:ext cx="216058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altLang="ko-KR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41" name="그룹 40"/>
          <p:cNvGrpSpPr/>
          <p:nvPr/>
        </p:nvGrpSpPr>
        <p:grpSpPr>
          <a:xfrm>
            <a:off x="467544" y="1865185"/>
            <a:ext cx="1285884" cy="1666866"/>
            <a:chOff x="467544" y="1428884"/>
            <a:chExt cx="1285884" cy="1666866"/>
          </a:xfrm>
        </p:grpSpPr>
        <p:sp>
          <p:nvSpPr>
            <p:cNvPr id="42" name="모서리가 둥근 직사각형 41"/>
            <p:cNvSpPr/>
            <p:nvPr/>
          </p:nvSpPr>
          <p:spPr>
            <a:xfrm>
              <a:off x="467544" y="1428884"/>
              <a:ext cx="1285884" cy="1666866"/>
            </a:xfrm>
            <a:prstGeom prst="roundRect">
              <a:avLst/>
            </a:prstGeom>
            <a:solidFill>
              <a:schemeClr val="bg1"/>
            </a:solidFill>
            <a:ln w="50800">
              <a:solidFill>
                <a:srgbClr val="93A4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ct val="50000"/>
                </a:spcBef>
              </a:pPr>
              <a:endParaRPr lang="ko-KR" altLang="en-US" dirty="0"/>
            </a:p>
          </p:txBody>
        </p:sp>
        <p:sp>
          <p:nvSpPr>
            <p:cNvPr id="43" name="Text Box 8"/>
            <p:cNvSpPr txBox="1">
              <a:spLocks noChangeArrowheads="1"/>
            </p:cNvSpPr>
            <p:nvPr/>
          </p:nvSpPr>
          <p:spPr bwMode="auto">
            <a:xfrm>
              <a:off x="721598" y="2071826"/>
              <a:ext cx="777777" cy="4770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93A4C0"/>
                  </a:solidFill>
                  <a:latin typeface="+mn-ea"/>
                </a:rPr>
                <a:t>사진입력</a:t>
              </a:r>
            </a:p>
            <a:p>
              <a:pPr algn="ctr">
                <a:spcBef>
                  <a:spcPct val="50000"/>
                </a:spcBef>
              </a:pPr>
              <a:r>
                <a:rPr lang="en-US" altLang="ko-KR" sz="1000" b="1" dirty="0">
                  <a:solidFill>
                    <a:srgbClr val="93A4C0"/>
                  </a:solidFill>
                  <a:latin typeface="+mn-ea"/>
                </a:rPr>
                <a:t>4cmX6cm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Additional Information</a:t>
            </a:r>
            <a:endParaRPr lang="ko-KR" altLang="en-US" dirty="0"/>
          </a:p>
        </p:txBody>
      </p:sp>
      <p:grpSp>
        <p:nvGrpSpPr>
          <p:cNvPr id="10" name="그룹 9"/>
          <p:cNvGrpSpPr/>
          <p:nvPr/>
        </p:nvGrpSpPr>
        <p:grpSpPr>
          <a:xfrm>
            <a:off x="924822" y="2060848"/>
            <a:ext cx="7391594" cy="1872208"/>
            <a:chOff x="924822" y="2132856"/>
            <a:chExt cx="7391594" cy="1872208"/>
          </a:xfrm>
        </p:grpSpPr>
        <p:sp>
          <p:nvSpPr>
            <p:cNvPr id="11" name="모서리가 둥근 직사각형 10"/>
            <p:cNvSpPr/>
            <p:nvPr/>
          </p:nvSpPr>
          <p:spPr>
            <a:xfrm>
              <a:off x="2725022" y="2132856"/>
              <a:ext cx="5591394" cy="1872208"/>
            </a:xfrm>
            <a:prstGeom prst="roundRect">
              <a:avLst>
                <a:gd name="adj" fmla="val 23281"/>
              </a:avLst>
            </a:prstGeom>
            <a:solidFill>
              <a:schemeClr val="bg1"/>
            </a:solidFill>
            <a:ln w="50800">
              <a:gradFill>
                <a:gsLst>
                  <a:gs pos="0">
                    <a:srgbClr val="ABC6D1"/>
                  </a:gs>
                  <a:gs pos="100000">
                    <a:srgbClr val="C1E1D3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Text Box 47"/>
            <p:cNvSpPr txBox="1">
              <a:spLocks noChangeArrowheads="1"/>
            </p:cNvSpPr>
            <p:nvPr/>
          </p:nvSpPr>
          <p:spPr bwMode="auto">
            <a:xfrm>
              <a:off x="2934866" y="2316919"/>
              <a:ext cx="5209759" cy="14911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  <p:sp>
          <p:nvSpPr>
            <p:cNvPr id="13" name="AutoShape 3"/>
            <p:cNvSpPr>
              <a:spLocks noChangeArrowheads="1"/>
            </p:cNvSpPr>
            <p:nvPr/>
          </p:nvSpPr>
          <p:spPr bwMode="auto">
            <a:xfrm>
              <a:off x="924822" y="2132856"/>
              <a:ext cx="1727200" cy="360040"/>
            </a:xfrm>
            <a:prstGeom prst="roundRect">
              <a:avLst>
                <a:gd name="adj" fmla="val 50000"/>
              </a:avLst>
            </a:prstGeom>
            <a:solidFill>
              <a:srgbClr val="93A4C0"/>
            </a:solidFill>
            <a:ln>
              <a:solidFill>
                <a:srgbClr val="93A4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Bef>
                  <a:spcPct val="50000"/>
                </a:spcBef>
              </a:pPr>
              <a:endParaRPr lang="en-US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4" name="Text Box 8"/>
            <p:cNvSpPr txBox="1">
              <a:spLocks noChangeArrowheads="1"/>
            </p:cNvSpPr>
            <p:nvPr/>
          </p:nvSpPr>
          <p:spPr bwMode="auto">
            <a:xfrm>
              <a:off x="1081708" y="2184192"/>
              <a:ext cx="136815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Objective</a:t>
              </a:r>
            </a:p>
          </p:txBody>
        </p:sp>
      </p:grpSp>
      <p:grpSp>
        <p:nvGrpSpPr>
          <p:cNvPr id="15" name="그룹 14"/>
          <p:cNvGrpSpPr/>
          <p:nvPr/>
        </p:nvGrpSpPr>
        <p:grpSpPr>
          <a:xfrm>
            <a:off x="924822" y="4133741"/>
            <a:ext cx="7391594" cy="1887547"/>
            <a:chOff x="924822" y="2117517"/>
            <a:chExt cx="7391594" cy="1887547"/>
          </a:xfrm>
        </p:grpSpPr>
        <p:sp>
          <p:nvSpPr>
            <p:cNvPr id="16" name="모서리가 둥근 직사각형 15"/>
            <p:cNvSpPr/>
            <p:nvPr/>
          </p:nvSpPr>
          <p:spPr>
            <a:xfrm>
              <a:off x="2725022" y="2132856"/>
              <a:ext cx="5591394" cy="1872208"/>
            </a:xfrm>
            <a:prstGeom prst="roundRect">
              <a:avLst>
                <a:gd name="adj" fmla="val 23281"/>
              </a:avLst>
            </a:prstGeom>
            <a:solidFill>
              <a:schemeClr val="bg1"/>
            </a:solidFill>
            <a:ln w="50800">
              <a:gradFill>
                <a:gsLst>
                  <a:gs pos="0">
                    <a:srgbClr val="ABC6D1"/>
                  </a:gs>
                  <a:gs pos="100000">
                    <a:srgbClr val="C1E1D3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Text Box 47"/>
            <p:cNvSpPr txBox="1">
              <a:spLocks noChangeArrowheads="1"/>
            </p:cNvSpPr>
            <p:nvPr/>
          </p:nvSpPr>
          <p:spPr bwMode="auto">
            <a:xfrm>
              <a:off x="2934866" y="2316919"/>
              <a:ext cx="5209759" cy="14911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  <p:sp>
          <p:nvSpPr>
            <p:cNvPr id="18" name="AutoShape 3"/>
            <p:cNvSpPr>
              <a:spLocks noChangeArrowheads="1"/>
            </p:cNvSpPr>
            <p:nvPr/>
          </p:nvSpPr>
          <p:spPr bwMode="auto">
            <a:xfrm>
              <a:off x="924822" y="2132856"/>
              <a:ext cx="1727200" cy="360040"/>
            </a:xfrm>
            <a:prstGeom prst="roundRect">
              <a:avLst>
                <a:gd name="adj" fmla="val 50000"/>
              </a:avLst>
            </a:prstGeom>
            <a:solidFill>
              <a:srgbClr val="93A4C0"/>
            </a:solidFill>
            <a:ln>
              <a:solidFill>
                <a:srgbClr val="93A4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Bef>
                  <a:spcPct val="50000"/>
                </a:spcBef>
              </a:pPr>
              <a:endParaRPr lang="en-US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9" name="Text Box 8"/>
            <p:cNvSpPr txBox="1">
              <a:spLocks noChangeArrowheads="1"/>
            </p:cNvSpPr>
            <p:nvPr/>
          </p:nvSpPr>
          <p:spPr bwMode="auto">
            <a:xfrm>
              <a:off x="1081708" y="2117517"/>
              <a:ext cx="1368152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Additional </a:t>
              </a:r>
            </a:p>
            <a:p>
              <a:pPr algn="ctr"/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Information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Work experience(employment)</a:t>
            </a:r>
            <a:endParaRPr lang="ko-KR" altLang="en-US" dirty="0"/>
          </a:p>
        </p:txBody>
      </p:sp>
      <p:grpSp>
        <p:nvGrpSpPr>
          <p:cNvPr id="3" name="그룹 9"/>
          <p:cNvGrpSpPr/>
          <p:nvPr/>
        </p:nvGrpSpPr>
        <p:grpSpPr>
          <a:xfrm>
            <a:off x="971600" y="1988840"/>
            <a:ext cx="7488832" cy="1152128"/>
            <a:chOff x="827584" y="2132856"/>
            <a:chExt cx="7488832" cy="1152128"/>
          </a:xfrm>
        </p:grpSpPr>
        <p:sp>
          <p:nvSpPr>
            <p:cNvPr id="11" name="모서리가 둥근 직사각형 10"/>
            <p:cNvSpPr/>
            <p:nvPr/>
          </p:nvSpPr>
          <p:spPr>
            <a:xfrm>
              <a:off x="2725022" y="2132856"/>
              <a:ext cx="5591394" cy="115212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50800">
              <a:gradFill>
                <a:gsLst>
                  <a:gs pos="0">
                    <a:srgbClr val="ABC6D1"/>
                  </a:gs>
                  <a:gs pos="100000">
                    <a:srgbClr val="C1E1D3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Text Box 47"/>
            <p:cNvSpPr txBox="1">
              <a:spLocks noChangeArrowheads="1"/>
            </p:cNvSpPr>
            <p:nvPr/>
          </p:nvSpPr>
          <p:spPr bwMode="auto">
            <a:xfrm>
              <a:off x="2934866" y="2251899"/>
              <a:ext cx="5209759" cy="9176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  <p:sp>
          <p:nvSpPr>
            <p:cNvPr id="13" name="AutoShape 3"/>
            <p:cNvSpPr>
              <a:spLocks noChangeArrowheads="1"/>
            </p:cNvSpPr>
            <p:nvPr/>
          </p:nvSpPr>
          <p:spPr bwMode="auto">
            <a:xfrm>
              <a:off x="827584" y="2132856"/>
              <a:ext cx="1727200" cy="115212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50800">
              <a:solidFill>
                <a:srgbClr val="93A4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ct val="50000"/>
                </a:spcBef>
              </a:pPr>
              <a:endParaRPr lang="en-US" altLang="ko-KR"/>
            </a:p>
          </p:txBody>
        </p:sp>
        <p:sp>
          <p:nvSpPr>
            <p:cNvPr id="14" name="Text Box 8"/>
            <p:cNvSpPr txBox="1">
              <a:spLocks noChangeArrowheads="1"/>
            </p:cNvSpPr>
            <p:nvPr/>
          </p:nvSpPr>
          <p:spPr bwMode="auto">
            <a:xfrm>
              <a:off x="1067991" y="2330296"/>
              <a:ext cx="1271762" cy="738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93A4C0"/>
                  </a:solidFill>
                  <a:latin typeface="+mn-ea"/>
                </a:rPr>
                <a:t>OOO Co., Ltd </a:t>
              </a:r>
            </a:p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93A4C0"/>
                  </a:solidFill>
                  <a:latin typeface="+mn-ea"/>
                </a:rPr>
                <a:t>network team  0000.december ~ 0000.june</a:t>
              </a:r>
            </a:p>
          </p:txBody>
        </p:sp>
      </p:grpSp>
      <p:grpSp>
        <p:nvGrpSpPr>
          <p:cNvPr id="24" name="그룹 9"/>
          <p:cNvGrpSpPr/>
          <p:nvPr/>
        </p:nvGrpSpPr>
        <p:grpSpPr>
          <a:xfrm>
            <a:off x="971600" y="4797152"/>
            <a:ext cx="7488832" cy="1152128"/>
            <a:chOff x="827584" y="2132856"/>
            <a:chExt cx="7488832" cy="1152128"/>
          </a:xfrm>
        </p:grpSpPr>
        <p:sp>
          <p:nvSpPr>
            <p:cNvPr id="25" name="모서리가 둥근 직사각형 24"/>
            <p:cNvSpPr/>
            <p:nvPr/>
          </p:nvSpPr>
          <p:spPr>
            <a:xfrm>
              <a:off x="2725022" y="2132856"/>
              <a:ext cx="5591394" cy="115212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50800">
              <a:gradFill>
                <a:gsLst>
                  <a:gs pos="0">
                    <a:srgbClr val="ABC6D1"/>
                  </a:gs>
                  <a:gs pos="100000">
                    <a:srgbClr val="C1E1D3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Text Box 47"/>
            <p:cNvSpPr txBox="1">
              <a:spLocks noChangeArrowheads="1"/>
            </p:cNvSpPr>
            <p:nvPr/>
          </p:nvSpPr>
          <p:spPr bwMode="auto">
            <a:xfrm>
              <a:off x="2934866" y="2251899"/>
              <a:ext cx="5209759" cy="9176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  <p:sp>
          <p:nvSpPr>
            <p:cNvPr id="27" name="AutoShape 3"/>
            <p:cNvSpPr>
              <a:spLocks noChangeArrowheads="1"/>
            </p:cNvSpPr>
            <p:nvPr/>
          </p:nvSpPr>
          <p:spPr bwMode="auto">
            <a:xfrm>
              <a:off x="827584" y="2132856"/>
              <a:ext cx="1727200" cy="115212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50800">
              <a:solidFill>
                <a:srgbClr val="93A4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ct val="50000"/>
                </a:spcBef>
              </a:pPr>
              <a:endParaRPr lang="en-US" altLang="ko-KR"/>
            </a:p>
          </p:txBody>
        </p:sp>
        <p:sp>
          <p:nvSpPr>
            <p:cNvPr id="28" name="Text Box 8"/>
            <p:cNvSpPr txBox="1">
              <a:spLocks noChangeArrowheads="1"/>
            </p:cNvSpPr>
            <p:nvPr/>
          </p:nvSpPr>
          <p:spPr bwMode="auto">
            <a:xfrm>
              <a:off x="1067991" y="2330296"/>
              <a:ext cx="1271762" cy="738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93A4C0"/>
                  </a:solidFill>
                  <a:latin typeface="+mn-ea"/>
                </a:rPr>
                <a:t>OOO Co., Ltd </a:t>
              </a:r>
            </a:p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93A4C0"/>
                  </a:solidFill>
                  <a:latin typeface="+mn-ea"/>
                </a:rPr>
                <a:t>network team  0000.december ~ 0000.june</a:t>
              </a:r>
            </a:p>
          </p:txBody>
        </p:sp>
      </p:grpSp>
      <p:grpSp>
        <p:nvGrpSpPr>
          <p:cNvPr id="31" name="그룹 30"/>
          <p:cNvGrpSpPr/>
          <p:nvPr/>
        </p:nvGrpSpPr>
        <p:grpSpPr>
          <a:xfrm>
            <a:off x="996830" y="3429000"/>
            <a:ext cx="7462610" cy="1152128"/>
            <a:chOff x="1068838" y="3573016"/>
            <a:chExt cx="7462610" cy="1152128"/>
          </a:xfrm>
        </p:grpSpPr>
        <p:sp>
          <p:nvSpPr>
            <p:cNvPr id="20" name="모서리가 둥근 직사각형 19"/>
            <p:cNvSpPr/>
            <p:nvPr/>
          </p:nvSpPr>
          <p:spPr>
            <a:xfrm>
              <a:off x="1068838" y="3573016"/>
              <a:ext cx="5591394" cy="115212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50800">
              <a:gradFill>
                <a:gsLst>
                  <a:gs pos="0">
                    <a:srgbClr val="ABC6D1"/>
                  </a:gs>
                  <a:gs pos="100000">
                    <a:srgbClr val="C1E1D3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 Box 47"/>
            <p:cNvSpPr txBox="1">
              <a:spLocks noChangeArrowheads="1"/>
            </p:cNvSpPr>
            <p:nvPr/>
          </p:nvSpPr>
          <p:spPr bwMode="auto">
            <a:xfrm>
              <a:off x="1278682" y="3692059"/>
              <a:ext cx="5209759" cy="9176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  <p:sp>
          <p:nvSpPr>
            <p:cNvPr id="29" name="AutoShape 3"/>
            <p:cNvSpPr>
              <a:spLocks noChangeArrowheads="1"/>
            </p:cNvSpPr>
            <p:nvPr/>
          </p:nvSpPr>
          <p:spPr bwMode="auto">
            <a:xfrm>
              <a:off x="6804248" y="3573016"/>
              <a:ext cx="1727200" cy="115212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50800">
              <a:solidFill>
                <a:srgbClr val="93A4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ct val="50000"/>
                </a:spcBef>
              </a:pPr>
              <a:endParaRPr lang="en-US" altLang="ko-KR"/>
            </a:p>
          </p:txBody>
        </p:sp>
        <p:sp>
          <p:nvSpPr>
            <p:cNvPr id="30" name="Text Box 8"/>
            <p:cNvSpPr txBox="1">
              <a:spLocks noChangeArrowheads="1"/>
            </p:cNvSpPr>
            <p:nvPr/>
          </p:nvSpPr>
          <p:spPr bwMode="auto">
            <a:xfrm>
              <a:off x="7044655" y="3770456"/>
              <a:ext cx="1271762" cy="738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93A4C0"/>
                  </a:solidFill>
                  <a:latin typeface="+mn-ea"/>
                </a:rPr>
                <a:t>OOO Co., Ltd </a:t>
              </a:r>
            </a:p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93A4C0"/>
                  </a:solidFill>
                  <a:latin typeface="+mn-ea"/>
                </a:rPr>
                <a:t>network team  0000.december ~ 0000.june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755576" y="980728"/>
            <a:ext cx="266429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000">
                <a:solidFill>
                  <a:srgbClr val="93A4C0"/>
                </a:solidFill>
                <a:latin typeface="HY헤드라인M" pitchFamily="18" charset="-127"/>
                <a:ea typeface="HY헤드라인M" pitchFamily="18" charset="-127"/>
              </a:rPr>
              <a:t>Cover Letter</a:t>
            </a:r>
          </a:p>
        </p:txBody>
      </p:sp>
      <p:grpSp>
        <p:nvGrpSpPr>
          <p:cNvPr id="2" name="그룹 25"/>
          <p:cNvGrpSpPr/>
          <p:nvPr/>
        </p:nvGrpSpPr>
        <p:grpSpPr>
          <a:xfrm>
            <a:off x="4932040" y="3728162"/>
            <a:ext cx="3636392" cy="477054"/>
            <a:chOff x="4355976" y="2443872"/>
            <a:chExt cx="3636392" cy="477054"/>
          </a:xfrm>
        </p:grpSpPr>
        <p:sp>
          <p:nvSpPr>
            <p:cNvPr id="18" name="Text Box 5"/>
            <p:cNvSpPr txBox="1">
              <a:spLocks noChangeArrowheads="1"/>
            </p:cNvSpPr>
            <p:nvPr/>
          </p:nvSpPr>
          <p:spPr bwMode="auto">
            <a:xfrm>
              <a:off x="5039618" y="2528714"/>
              <a:ext cx="295275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rgbClr val="93A4C0"/>
                  </a:solidFill>
                  <a:latin typeface="HY견고딕" pitchFamily="18" charset="-127"/>
                  <a:ea typeface="HY견고딕" pitchFamily="18" charset="-127"/>
                </a:rPr>
                <a:t>Vision</a:t>
              </a:r>
            </a:p>
          </p:txBody>
        </p:sp>
        <p:sp>
          <p:nvSpPr>
            <p:cNvPr id="20" name="TextBox 13"/>
            <p:cNvSpPr txBox="1">
              <a:spLocks noChangeArrowheads="1"/>
            </p:cNvSpPr>
            <p:nvPr/>
          </p:nvSpPr>
          <p:spPr bwMode="auto">
            <a:xfrm>
              <a:off x="4355976" y="2443872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 dirty="0">
                  <a:solidFill>
                    <a:srgbClr val="ABC6D1"/>
                  </a:solidFill>
                  <a:latin typeface="HY헤드라인M" pitchFamily="18" charset="-127"/>
                  <a:ea typeface="HY헤드라인M" pitchFamily="18" charset="-127"/>
                </a:rPr>
                <a:t>01</a:t>
              </a:r>
              <a:endParaRPr lang="ko-KR" altLang="en-US" sz="2500" dirty="0">
                <a:solidFill>
                  <a:srgbClr val="ABC6D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3" name="그룹 28"/>
          <p:cNvGrpSpPr/>
          <p:nvPr/>
        </p:nvGrpSpPr>
        <p:grpSpPr>
          <a:xfrm>
            <a:off x="4932040" y="4431287"/>
            <a:ext cx="3636392" cy="523220"/>
            <a:chOff x="4355976" y="3146997"/>
            <a:chExt cx="3636392" cy="523220"/>
          </a:xfrm>
        </p:grpSpPr>
        <p:sp>
          <p:nvSpPr>
            <p:cNvPr id="32" name="Text Box 5"/>
            <p:cNvSpPr txBox="1">
              <a:spLocks noChangeArrowheads="1"/>
            </p:cNvSpPr>
            <p:nvPr/>
          </p:nvSpPr>
          <p:spPr bwMode="auto">
            <a:xfrm>
              <a:off x="5039618" y="3146997"/>
              <a:ext cx="295275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rgbClr val="93A4C0"/>
                  </a:solidFill>
                  <a:latin typeface="HY견고딕" pitchFamily="18" charset="-127"/>
                  <a:ea typeface="HY견고딕" pitchFamily="18" charset="-127"/>
                </a:rPr>
                <a:t>Personality And Family</a:t>
              </a:r>
            </a:p>
            <a:p>
              <a:pPr>
                <a:defRPr/>
              </a:pPr>
              <a:r>
                <a:rPr lang="en-US" altLang="ko-KR" sz="1400">
                  <a:solidFill>
                    <a:srgbClr val="93A4C0"/>
                  </a:solidFill>
                  <a:latin typeface="HY견고딕" pitchFamily="18" charset="-127"/>
                  <a:ea typeface="HY견고딕" pitchFamily="18" charset="-127"/>
                </a:rPr>
                <a:t>precept</a:t>
              </a:r>
            </a:p>
          </p:txBody>
        </p:sp>
        <p:sp>
          <p:nvSpPr>
            <p:cNvPr id="35" name="TextBox 13"/>
            <p:cNvSpPr txBox="1">
              <a:spLocks noChangeArrowheads="1"/>
            </p:cNvSpPr>
            <p:nvPr/>
          </p:nvSpPr>
          <p:spPr bwMode="auto">
            <a:xfrm>
              <a:off x="4355976" y="3169777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>
                  <a:solidFill>
                    <a:srgbClr val="ABC6D1"/>
                  </a:solidFill>
                  <a:latin typeface="HY헤드라인M" pitchFamily="18" charset="-127"/>
                  <a:ea typeface="HY헤드라인M" pitchFamily="18" charset="-127"/>
                </a:rPr>
                <a:t>02</a:t>
              </a:r>
              <a:endParaRPr lang="ko-KR" altLang="en-US" sz="2500" dirty="0">
                <a:solidFill>
                  <a:srgbClr val="ABC6D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4" name="그룹 29"/>
          <p:cNvGrpSpPr/>
          <p:nvPr/>
        </p:nvGrpSpPr>
        <p:grpSpPr>
          <a:xfrm>
            <a:off x="4932040" y="5179972"/>
            <a:ext cx="3636392" cy="477054"/>
            <a:chOff x="4355976" y="3895682"/>
            <a:chExt cx="3636392" cy="477054"/>
          </a:xfrm>
        </p:grpSpPr>
        <p:sp>
          <p:nvSpPr>
            <p:cNvPr id="38" name="Text Box 5"/>
            <p:cNvSpPr txBox="1">
              <a:spLocks noChangeArrowheads="1"/>
            </p:cNvSpPr>
            <p:nvPr/>
          </p:nvSpPr>
          <p:spPr bwMode="auto">
            <a:xfrm>
              <a:off x="5039618" y="3980623"/>
              <a:ext cx="295275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rgbClr val="93A4C0"/>
                  </a:solidFill>
                  <a:latin typeface="HY견고딕" pitchFamily="18" charset="-127"/>
                  <a:ea typeface="HY견고딕" pitchFamily="18" charset="-127"/>
                </a:rPr>
                <a:t>Career objective</a:t>
              </a:r>
            </a:p>
          </p:txBody>
        </p:sp>
        <p:sp>
          <p:nvSpPr>
            <p:cNvPr id="40" name="TextBox 13"/>
            <p:cNvSpPr txBox="1">
              <a:spLocks noChangeArrowheads="1"/>
            </p:cNvSpPr>
            <p:nvPr/>
          </p:nvSpPr>
          <p:spPr bwMode="auto">
            <a:xfrm>
              <a:off x="4355976" y="3895682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>
                  <a:solidFill>
                    <a:srgbClr val="ABC6D1"/>
                  </a:solidFill>
                  <a:latin typeface="HY헤드라인M" pitchFamily="18" charset="-127"/>
                  <a:ea typeface="HY헤드라인M" pitchFamily="18" charset="-127"/>
                </a:rPr>
                <a:t>03</a:t>
              </a:r>
              <a:endParaRPr lang="ko-KR" altLang="en-US" sz="2500" dirty="0">
                <a:solidFill>
                  <a:srgbClr val="ABC6D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Letter of self introduction</a:t>
            </a:r>
            <a:endParaRPr lang="ko-KR" altLang="en-US" dirty="0"/>
          </a:p>
        </p:txBody>
      </p:sp>
      <p:grpSp>
        <p:nvGrpSpPr>
          <p:cNvPr id="15" name="그룹 9"/>
          <p:cNvGrpSpPr/>
          <p:nvPr/>
        </p:nvGrpSpPr>
        <p:grpSpPr>
          <a:xfrm>
            <a:off x="971600" y="4509120"/>
            <a:ext cx="7488832" cy="1152128"/>
            <a:chOff x="827584" y="2132856"/>
            <a:chExt cx="7488832" cy="1152128"/>
          </a:xfrm>
        </p:grpSpPr>
        <p:sp>
          <p:nvSpPr>
            <p:cNvPr id="20" name="모서리가 둥근 직사각형 19"/>
            <p:cNvSpPr/>
            <p:nvPr/>
          </p:nvSpPr>
          <p:spPr>
            <a:xfrm>
              <a:off x="2725022" y="2132856"/>
              <a:ext cx="5591394" cy="115212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50800">
              <a:gradFill>
                <a:gsLst>
                  <a:gs pos="0">
                    <a:srgbClr val="ABC6D1"/>
                  </a:gs>
                  <a:gs pos="100000">
                    <a:srgbClr val="C1E1D3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 Box 47"/>
            <p:cNvSpPr txBox="1">
              <a:spLocks noChangeArrowheads="1"/>
            </p:cNvSpPr>
            <p:nvPr/>
          </p:nvSpPr>
          <p:spPr bwMode="auto">
            <a:xfrm>
              <a:off x="2934866" y="2251899"/>
              <a:ext cx="5209759" cy="9176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  <p:sp>
          <p:nvSpPr>
            <p:cNvPr id="22" name="AutoShape 3"/>
            <p:cNvSpPr>
              <a:spLocks noChangeArrowheads="1"/>
            </p:cNvSpPr>
            <p:nvPr/>
          </p:nvSpPr>
          <p:spPr bwMode="auto">
            <a:xfrm>
              <a:off x="827584" y="2132856"/>
              <a:ext cx="1727200" cy="64807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50800">
              <a:solidFill>
                <a:srgbClr val="93A4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ct val="50000"/>
                </a:spcBef>
              </a:pPr>
              <a:endParaRPr lang="en-US" altLang="ko-KR"/>
            </a:p>
          </p:txBody>
        </p:sp>
        <p:sp>
          <p:nvSpPr>
            <p:cNvPr id="23" name="Text Box 8"/>
            <p:cNvSpPr txBox="1">
              <a:spLocks noChangeArrowheads="1"/>
            </p:cNvSpPr>
            <p:nvPr/>
          </p:nvSpPr>
          <p:spPr bwMode="auto">
            <a:xfrm>
              <a:off x="1058466" y="2239933"/>
              <a:ext cx="1271762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altLang="ko-KR" sz="1000" b="1">
                  <a:solidFill>
                    <a:srgbClr val="93A4C0"/>
                  </a:solidFill>
                  <a:latin typeface="+mn-ea"/>
                </a:rPr>
                <a:t>Additional </a:t>
              </a:r>
            </a:p>
            <a:p>
              <a:pPr algn="ctr">
                <a:spcBef>
                  <a:spcPct val="20000"/>
                </a:spcBef>
              </a:pPr>
              <a:r>
                <a:rPr lang="en-US" altLang="ko-KR" sz="1000" b="1">
                  <a:solidFill>
                    <a:srgbClr val="93A4C0"/>
                  </a:solidFill>
                  <a:latin typeface="+mn-ea"/>
                </a:rPr>
                <a:t>Information</a:t>
              </a: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0" y="2420888"/>
            <a:ext cx="9144000" cy="1584176"/>
          </a:xfrm>
          <a:prstGeom prst="rect">
            <a:avLst/>
          </a:prstGeom>
          <a:solidFill>
            <a:srgbClr val="C6DC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 Box 47"/>
          <p:cNvSpPr txBox="1">
            <a:spLocks noChangeArrowheads="1"/>
          </p:cNvSpPr>
          <p:nvPr/>
        </p:nvSpPr>
        <p:spPr bwMode="auto">
          <a:xfrm>
            <a:off x="1973532" y="2900707"/>
            <a:ext cx="5622804" cy="600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noAutofit/>
          </a:bodyPr>
          <a:lstStyle/>
          <a:p>
            <a:r>
              <a:rPr lang="en-US" altLang="ko-KR" sz="1000" b="1">
                <a:solidFill>
                  <a:schemeClr val="bg1"/>
                </a:solidFill>
                <a:latin typeface="+mn-ea"/>
              </a:rPr>
              <a:t>This brief is designed for you to understand me in an effective way. </a:t>
            </a:r>
          </a:p>
          <a:p>
            <a:r>
              <a:rPr lang="en-US" altLang="ko-KR" sz="1000" b="1">
                <a:solidFill>
                  <a:schemeClr val="bg1"/>
                </a:solidFill>
                <a:latin typeface="+mn-ea"/>
              </a:rPr>
              <a:t>After reading this profile, you will come to know about me indetails such as vision, characteristics, interests, achievements, experience and likes.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Letter of self introduction</a:t>
            </a:r>
            <a:endParaRPr lang="ko-KR" altLang="en-US" dirty="0"/>
          </a:p>
        </p:txBody>
      </p:sp>
      <p:grpSp>
        <p:nvGrpSpPr>
          <p:cNvPr id="3" name="그룹 9"/>
          <p:cNvGrpSpPr/>
          <p:nvPr/>
        </p:nvGrpSpPr>
        <p:grpSpPr>
          <a:xfrm>
            <a:off x="924822" y="2060848"/>
            <a:ext cx="7391594" cy="1872208"/>
            <a:chOff x="924822" y="2132856"/>
            <a:chExt cx="7391594" cy="1872208"/>
          </a:xfrm>
        </p:grpSpPr>
        <p:sp>
          <p:nvSpPr>
            <p:cNvPr id="11" name="모서리가 둥근 직사각형 10"/>
            <p:cNvSpPr/>
            <p:nvPr/>
          </p:nvSpPr>
          <p:spPr>
            <a:xfrm>
              <a:off x="2725022" y="2132856"/>
              <a:ext cx="5591394" cy="1872208"/>
            </a:xfrm>
            <a:prstGeom prst="roundRect">
              <a:avLst>
                <a:gd name="adj" fmla="val 23281"/>
              </a:avLst>
            </a:prstGeom>
            <a:solidFill>
              <a:schemeClr val="bg1"/>
            </a:solidFill>
            <a:ln w="50800">
              <a:gradFill>
                <a:gsLst>
                  <a:gs pos="0">
                    <a:srgbClr val="ABC6D1"/>
                  </a:gs>
                  <a:gs pos="100000">
                    <a:srgbClr val="C1E1D3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Text Box 47"/>
            <p:cNvSpPr txBox="1">
              <a:spLocks noChangeArrowheads="1"/>
            </p:cNvSpPr>
            <p:nvPr/>
          </p:nvSpPr>
          <p:spPr bwMode="auto">
            <a:xfrm>
              <a:off x="2934866" y="2316919"/>
              <a:ext cx="5209759" cy="14911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  <p:sp>
          <p:nvSpPr>
            <p:cNvPr id="13" name="AutoShape 3"/>
            <p:cNvSpPr>
              <a:spLocks noChangeArrowheads="1"/>
            </p:cNvSpPr>
            <p:nvPr/>
          </p:nvSpPr>
          <p:spPr bwMode="auto">
            <a:xfrm>
              <a:off x="924822" y="2132856"/>
              <a:ext cx="1727200" cy="504056"/>
            </a:xfrm>
            <a:prstGeom prst="roundRect">
              <a:avLst>
                <a:gd name="adj" fmla="val 50000"/>
              </a:avLst>
            </a:prstGeom>
            <a:solidFill>
              <a:srgbClr val="93A4C0"/>
            </a:solidFill>
            <a:ln>
              <a:solidFill>
                <a:srgbClr val="93A4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Bef>
                  <a:spcPct val="50000"/>
                </a:spcBef>
              </a:pPr>
              <a:endParaRPr lang="en-US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4" name="Text Box 8"/>
            <p:cNvSpPr txBox="1">
              <a:spLocks noChangeArrowheads="1"/>
            </p:cNvSpPr>
            <p:nvPr/>
          </p:nvSpPr>
          <p:spPr bwMode="auto">
            <a:xfrm>
              <a:off x="1115616" y="2184192"/>
              <a:ext cx="136396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Personality And Family precept</a:t>
              </a:r>
            </a:p>
          </p:txBody>
        </p:sp>
      </p:grpSp>
      <p:grpSp>
        <p:nvGrpSpPr>
          <p:cNvPr id="15" name="그룹 9"/>
          <p:cNvGrpSpPr/>
          <p:nvPr/>
        </p:nvGrpSpPr>
        <p:grpSpPr>
          <a:xfrm>
            <a:off x="899592" y="4221088"/>
            <a:ext cx="7416824" cy="1872208"/>
            <a:chOff x="2725022" y="2132856"/>
            <a:chExt cx="7416824" cy="1872208"/>
          </a:xfrm>
        </p:grpSpPr>
        <p:sp>
          <p:nvSpPr>
            <p:cNvPr id="20" name="모서리가 둥근 직사각형 19"/>
            <p:cNvSpPr/>
            <p:nvPr/>
          </p:nvSpPr>
          <p:spPr>
            <a:xfrm>
              <a:off x="2725022" y="2132856"/>
              <a:ext cx="5591394" cy="1872208"/>
            </a:xfrm>
            <a:prstGeom prst="roundRect">
              <a:avLst>
                <a:gd name="adj" fmla="val 23281"/>
              </a:avLst>
            </a:prstGeom>
            <a:solidFill>
              <a:schemeClr val="bg1"/>
            </a:solidFill>
            <a:ln w="50800">
              <a:gradFill>
                <a:gsLst>
                  <a:gs pos="0">
                    <a:srgbClr val="ABC6D1"/>
                  </a:gs>
                  <a:gs pos="100000">
                    <a:srgbClr val="C1E1D3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 Box 47"/>
            <p:cNvSpPr txBox="1">
              <a:spLocks noChangeArrowheads="1"/>
            </p:cNvSpPr>
            <p:nvPr/>
          </p:nvSpPr>
          <p:spPr bwMode="auto">
            <a:xfrm>
              <a:off x="2934866" y="2316919"/>
              <a:ext cx="5209759" cy="14911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  <p:sp>
          <p:nvSpPr>
            <p:cNvPr id="22" name="AutoShape 3"/>
            <p:cNvSpPr>
              <a:spLocks noChangeArrowheads="1"/>
            </p:cNvSpPr>
            <p:nvPr/>
          </p:nvSpPr>
          <p:spPr bwMode="auto">
            <a:xfrm>
              <a:off x="8414646" y="2132856"/>
              <a:ext cx="1727200" cy="504056"/>
            </a:xfrm>
            <a:prstGeom prst="roundRect">
              <a:avLst>
                <a:gd name="adj" fmla="val 50000"/>
              </a:avLst>
            </a:prstGeom>
            <a:solidFill>
              <a:srgbClr val="93A4C0"/>
            </a:solidFill>
            <a:ln>
              <a:solidFill>
                <a:srgbClr val="93A4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Bef>
                  <a:spcPct val="50000"/>
                </a:spcBef>
              </a:pPr>
              <a:endParaRPr lang="en-US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3" name="Text Box 8"/>
            <p:cNvSpPr txBox="1">
              <a:spLocks noChangeArrowheads="1"/>
            </p:cNvSpPr>
            <p:nvPr/>
          </p:nvSpPr>
          <p:spPr bwMode="auto">
            <a:xfrm>
              <a:off x="8605440" y="2241342"/>
              <a:ext cx="136396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Career objective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내용 개체 틀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/>
              <a:t>Print slide</a:t>
            </a:r>
            <a:endParaRPr lang="ko-KR" altLang="en-US" dirty="0"/>
          </a:p>
        </p:txBody>
      </p:sp>
      <p:sp>
        <p:nvSpPr>
          <p:cNvPr id="5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Add some text to the title slide</a:t>
            </a:r>
            <a:endParaRPr lang="ko-KR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THANK</a:t>
            </a:r>
            <a:br>
              <a:rPr lang="en-US" altLang="ko-KR" dirty="0"/>
            </a:br>
            <a:r>
              <a:rPr lang="en-US" altLang="ko-KR" dirty="0">
                <a:solidFill>
                  <a:srgbClr val="ABC6D1"/>
                </a:solidFill>
              </a:rPr>
              <a:t>YOU</a:t>
            </a:r>
            <a:endParaRPr lang="ko-KR" altLang="en-US" dirty="0">
              <a:solidFill>
                <a:srgbClr val="ABC6D1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411760" y="5251266"/>
            <a:ext cx="3823974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 dirty="0">
                <a:solidFill>
                  <a:schemeClr val="bg1">
                    <a:lumMod val="85000"/>
                  </a:schemeClr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Yesform.com contribute not only to the forms &amp; documents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 dirty="0">
                <a:solidFill>
                  <a:schemeClr val="bg1">
                    <a:lumMod val="85000"/>
                  </a:schemeClr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but also success vision through business consultation and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 dirty="0">
                <a:solidFill>
                  <a:schemeClr val="bg1">
                    <a:lumMod val="85000"/>
                  </a:schemeClr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the whole heart companionship.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10257</TotalTime>
  <Words>315</Words>
  <Application>Microsoft Office PowerPoint</Application>
  <PresentationFormat>화면 슬라이드 쇼(4:3)</PresentationFormat>
  <Paragraphs>83</Paragraphs>
  <Slides>10</Slides>
  <Notes>5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8" baseType="lpstr">
      <vt:lpstr>Arial</vt:lpstr>
      <vt:lpstr>굴림체</vt:lpstr>
      <vt:lpstr>HY견고딕</vt:lpstr>
      <vt:lpstr>맑은 고딕</vt:lpstr>
      <vt:lpstr>HY헤드라인M</vt:lpstr>
      <vt:lpstr>HY울릉도M</vt:lpstr>
      <vt:lpstr>굴림</vt:lpstr>
      <vt:lpstr>Office 테마</vt:lpstr>
      <vt:lpstr>이력서 및  자기소개서</vt:lpstr>
      <vt:lpstr>PowerPoint 프레젠테이션</vt:lpstr>
      <vt:lpstr>Personal Data </vt:lpstr>
      <vt:lpstr>Additional Information</vt:lpstr>
      <vt:lpstr>Work experience(employment)</vt:lpstr>
      <vt:lpstr>PowerPoint 프레젠테이션</vt:lpstr>
      <vt:lpstr>Letter of self introduction</vt:lpstr>
      <vt:lpstr>Letter of self introduction</vt:lpstr>
      <vt:lpstr>Add some text to the title slide</vt:lpstr>
      <vt:lpstr>THANK YOU</vt:lpstr>
    </vt:vector>
  </TitlesOfParts>
  <Company>(주) 예스폼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예스폼 템플릿</dc:title>
  <dc:creator>문서서식 예스폼(www.yesform.com) 김다혜</dc:creator>
  <cp:keywords>www.yesform.com</cp:keywords>
  <dc:description>본 문서의 저작권은 예스폼(yesform)에 있으며
무단 복제 배포시 법적인 제재를 받을 수 있습니다.</dc:description>
  <cp:lastModifiedBy>kimdahye</cp:lastModifiedBy>
  <cp:revision>775</cp:revision>
  <dcterms:created xsi:type="dcterms:W3CDTF">2010-02-01T08:03:16Z</dcterms:created>
  <dcterms:modified xsi:type="dcterms:W3CDTF">2017-02-09T08:41:34Z</dcterms:modified>
</cp:coreProperties>
</file>