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3" r:id="rId2"/>
    <p:sldId id="259" r:id="rId3"/>
    <p:sldId id="321" r:id="rId4"/>
    <p:sldId id="329" r:id="rId5"/>
    <p:sldId id="324" r:id="rId6"/>
    <p:sldId id="322" r:id="rId7"/>
    <p:sldId id="326" r:id="rId8"/>
    <p:sldId id="327" r:id="rId9"/>
    <p:sldId id="328" r:id="rId10"/>
    <p:sldId id="297" r:id="rId11"/>
  </p:sldIdLst>
  <p:sldSz cx="6858000" cy="9906000" type="A4"/>
  <p:notesSz cx="6858000" cy="9144000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HY헤드라인M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7538"/>
    <a:srgbClr val="592A34"/>
    <a:srgbClr val="DBAFB8"/>
    <a:srgbClr val="B35669"/>
    <a:srgbClr val="FDE7FC"/>
    <a:srgbClr val="944657"/>
    <a:srgbClr val="C00000"/>
    <a:srgbClr val="2D2F2D"/>
    <a:srgbClr val="F688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792" autoAdjust="0"/>
  </p:normalViewPr>
  <p:slideViewPr>
    <p:cSldViewPr>
      <p:cViewPr varScale="1">
        <p:scale>
          <a:sx n="80" d="100"/>
          <a:sy n="80" d="100"/>
        </p:scale>
        <p:origin x="3408" y="90"/>
      </p:cViewPr>
      <p:guideLst>
        <p:guide orient="horz" pos="2160"/>
        <p:guide pos="2880"/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G:\PPT이력서,자기소개서\신규완료\추가20건\5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24571" y="4156590"/>
            <a:ext cx="4664654" cy="6223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1800" kern="1200" dirty="0">
                <a:solidFill>
                  <a:srgbClr val="ABC6D1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1340768" y="2432720"/>
            <a:ext cx="4632262" cy="1572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rgbClr val="93A4C0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G:\PPT이력서,자기소개서\신규완료\추가20건\5_간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PPT이력서,자기소개서\신규완료\추가20건\5_속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563" y="428371"/>
            <a:ext cx="5745897" cy="93569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3A4C0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96652" y="1856655"/>
            <a:ext cx="6301894" cy="7417365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G:\PPT이력서,자기소개서\신규완료\추가20건\5_프린트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296652" y="1856657"/>
            <a:ext cx="6301894" cy="7651390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620688" y="344488"/>
            <a:ext cx="5745897" cy="83905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rgbClr val="93A4C0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:\PPT이력서,자기소개서\신규완료\추가20건\5_표지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1"/>
            <a:ext cx="6858000" cy="9906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520409" y="4520952"/>
            <a:ext cx="4788911" cy="244827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dirty="0">
                <a:solidFill>
                  <a:srgbClr val="93A4C0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1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07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07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0" r:id="rId4"/>
    <p:sldLayoutId id="2147483657" r:id="rId5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84784" y="7473280"/>
            <a:ext cx="847939" cy="4655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  <a:endParaRPr lang="en-US" altLang="ko-KR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</a:t>
            </a:r>
            <a:r>
              <a:rPr lang="en-US" altLang="ko-KR"/>
              <a:t>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1328893" y="4664968"/>
            <a:ext cx="362414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  <a:endParaRPr kumimoji="1" lang="en-US" altLang="ko-KR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755576" y="1136576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93A4C0"/>
                </a:solidFill>
                <a:latin typeface="HY헤드라인M" pitchFamily="18" charset="-127"/>
                <a:ea typeface="HY헤드라인M" pitchFamily="18" charset="-127"/>
              </a:rPr>
              <a:t>Resume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2708920" y="6332282"/>
            <a:ext cx="3636392" cy="477054"/>
            <a:chOff x="4355976" y="2443872"/>
            <a:chExt cx="3636392" cy="477054"/>
          </a:xfrm>
        </p:grpSpPr>
        <p:sp>
          <p:nvSpPr>
            <p:cNvPr id="60" name="Text Box 5"/>
            <p:cNvSpPr txBox="1">
              <a:spLocks noChangeArrowheads="1"/>
            </p:cNvSpPr>
            <p:nvPr/>
          </p:nvSpPr>
          <p:spPr bwMode="auto">
            <a:xfrm>
              <a:off x="5039618" y="252871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Personal Data </a:t>
              </a:r>
            </a:p>
          </p:txBody>
        </p:sp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4355976" y="244387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708920" y="7058187"/>
            <a:ext cx="3636392" cy="477054"/>
            <a:chOff x="4355976" y="3169777"/>
            <a:chExt cx="3636392" cy="477054"/>
          </a:xfrm>
        </p:grpSpPr>
        <p:sp>
          <p:nvSpPr>
            <p:cNvPr id="63" name="Text Box 5"/>
            <p:cNvSpPr txBox="1">
              <a:spLocks noChangeArrowheads="1"/>
            </p:cNvSpPr>
            <p:nvPr/>
          </p:nvSpPr>
          <p:spPr bwMode="auto">
            <a:xfrm>
              <a:off x="5039618" y="3254619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Additional Information</a:t>
              </a: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4355976" y="3169777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2708920" y="7761312"/>
            <a:ext cx="3636392" cy="523220"/>
            <a:chOff x="4355976" y="3872902"/>
            <a:chExt cx="3636392" cy="523220"/>
          </a:xfrm>
        </p:grpSpPr>
        <p:sp>
          <p:nvSpPr>
            <p:cNvPr id="66" name="Text Box 5"/>
            <p:cNvSpPr txBox="1">
              <a:spLocks noChangeArrowheads="1"/>
            </p:cNvSpPr>
            <p:nvPr/>
          </p:nvSpPr>
          <p:spPr bwMode="auto">
            <a:xfrm>
              <a:off x="5039618" y="3872902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Work experience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(employment)</a:t>
              </a:r>
            </a:p>
          </p:txBody>
        </p:sp>
        <p:sp>
          <p:nvSpPr>
            <p:cNvPr id="67" name="TextBox 13"/>
            <p:cNvSpPr txBox="1">
              <a:spLocks noChangeArrowheads="1"/>
            </p:cNvSpPr>
            <p:nvPr/>
          </p:nvSpPr>
          <p:spPr bwMode="auto">
            <a:xfrm>
              <a:off x="4355976" y="389568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Personal Data </a:t>
            </a:r>
            <a:endParaRPr lang="ko-KR" altLang="en-US" dirty="0"/>
          </a:p>
        </p:txBody>
      </p:sp>
      <p:grpSp>
        <p:nvGrpSpPr>
          <p:cNvPr id="174" name="그룹 173"/>
          <p:cNvGrpSpPr/>
          <p:nvPr/>
        </p:nvGrpSpPr>
        <p:grpSpPr>
          <a:xfrm>
            <a:off x="1700808" y="6421462"/>
            <a:ext cx="4997317" cy="604837"/>
            <a:chOff x="1896304" y="5113486"/>
            <a:chExt cx="6780152" cy="604837"/>
          </a:xfrm>
        </p:grpSpPr>
        <p:sp>
          <p:nvSpPr>
            <p:cNvPr id="175" name="AutoShape 3"/>
            <p:cNvSpPr>
              <a:spLocks noChangeArrowheads="1"/>
            </p:cNvSpPr>
            <p:nvPr/>
          </p:nvSpPr>
          <p:spPr bwMode="auto">
            <a:xfrm>
              <a:off x="1896304" y="5113486"/>
              <a:ext cx="1727200" cy="604837"/>
            </a:xfrm>
            <a:prstGeom prst="roundRect">
              <a:avLst>
                <a:gd name="adj" fmla="val 50000"/>
              </a:avLst>
            </a:prstGeom>
            <a:solidFill>
              <a:srgbClr val="C6DCD7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0000. March ~ . 0000. February</a:t>
              </a:r>
            </a:p>
          </p:txBody>
        </p:sp>
        <p:sp>
          <p:nvSpPr>
            <p:cNvPr id="176" name="AutoShape 4"/>
            <p:cNvSpPr>
              <a:spLocks noChangeArrowheads="1"/>
            </p:cNvSpPr>
            <p:nvPr/>
          </p:nvSpPr>
          <p:spPr bwMode="auto">
            <a:xfrm>
              <a:off x="3696529" y="5113486"/>
              <a:ext cx="4979927" cy="60483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Seoul university</a:t>
              </a:r>
            </a:p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degree received : Bachelor of Agriculture</a:t>
              </a:r>
            </a:p>
          </p:txBody>
        </p:sp>
      </p:grpSp>
      <p:grpSp>
        <p:nvGrpSpPr>
          <p:cNvPr id="177" name="그룹 176"/>
          <p:cNvGrpSpPr/>
          <p:nvPr/>
        </p:nvGrpSpPr>
        <p:grpSpPr>
          <a:xfrm>
            <a:off x="1700809" y="7117414"/>
            <a:ext cx="4982174" cy="604838"/>
            <a:chOff x="1896304" y="5809438"/>
            <a:chExt cx="6759607" cy="604838"/>
          </a:xfrm>
        </p:grpSpPr>
        <p:sp>
          <p:nvSpPr>
            <p:cNvPr id="178" name="AutoShape 6"/>
            <p:cNvSpPr>
              <a:spLocks noChangeArrowheads="1"/>
            </p:cNvSpPr>
            <p:nvPr/>
          </p:nvSpPr>
          <p:spPr bwMode="auto">
            <a:xfrm>
              <a:off x="1896304" y="5809438"/>
              <a:ext cx="1727200" cy="604838"/>
            </a:xfrm>
            <a:prstGeom prst="roundRect">
              <a:avLst>
                <a:gd name="adj" fmla="val 50000"/>
              </a:avLst>
            </a:prstGeom>
            <a:solidFill>
              <a:srgbClr val="C6DCD7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0000. March ~ 0000. February</a:t>
              </a:r>
            </a:p>
          </p:txBody>
        </p:sp>
        <p:sp>
          <p:nvSpPr>
            <p:cNvPr id="179" name="AutoShape 7"/>
            <p:cNvSpPr>
              <a:spLocks noChangeArrowheads="1"/>
            </p:cNvSpPr>
            <p:nvPr/>
          </p:nvSpPr>
          <p:spPr bwMode="auto">
            <a:xfrm>
              <a:off x="3675984" y="5809438"/>
              <a:ext cx="4979927" cy="6048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Graduated from Seoul High School</a:t>
              </a:r>
            </a:p>
          </p:txBody>
        </p:sp>
      </p:grpSp>
      <p:grpSp>
        <p:nvGrpSpPr>
          <p:cNvPr id="180" name="그룹 179"/>
          <p:cNvGrpSpPr/>
          <p:nvPr/>
        </p:nvGrpSpPr>
        <p:grpSpPr>
          <a:xfrm>
            <a:off x="272048" y="6380198"/>
            <a:ext cx="1285884" cy="1381114"/>
            <a:chOff x="467544" y="5072222"/>
            <a:chExt cx="1285884" cy="1381114"/>
          </a:xfrm>
        </p:grpSpPr>
        <p:sp>
          <p:nvSpPr>
            <p:cNvPr id="181" name="모서리가 둥근 직사각형 180"/>
            <p:cNvSpPr/>
            <p:nvPr/>
          </p:nvSpPr>
          <p:spPr>
            <a:xfrm>
              <a:off x="467544" y="5072222"/>
              <a:ext cx="1285884" cy="1381114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182" name="Rectangle 11"/>
            <p:cNvSpPr>
              <a:spLocks noChangeArrowheads="1"/>
            </p:cNvSpPr>
            <p:nvPr/>
          </p:nvSpPr>
          <p:spPr bwMode="auto">
            <a:xfrm rot="12095">
              <a:off x="673376" y="5572244"/>
              <a:ext cx="9364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Educational </a:t>
              </a:r>
            </a:p>
            <a:p>
              <a:pPr algn="ctr"/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history</a:t>
              </a:r>
            </a:p>
          </p:txBody>
        </p:sp>
      </p:grpSp>
      <p:grpSp>
        <p:nvGrpSpPr>
          <p:cNvPr id="183" name="그룹 182"/>
          <p:cNvGrpSpPr/>
          <p:nvPr/>
        </p:nvGrpSpPr>
        <p:grpSpPr>
          <a:xfrm>
            <a:off x="1680189" y="3080792"/>
            <a:ext cx="4989171" cy="2825527"/>
            <a:chOff x="1979613" y="1214422"/>
            <a:chExt cx="6769100" cy="2825527"/>
          </a:xfrm>
        </p:grpSpPr>
        <p:sp>
          <p:nvSpPr>
            <p:cNvPr id="184" name="AutoShape 16"/>
            <p:cNvSpPr>
              <a:spLocks noChangeArrowheads="1"/>
            </p:cNvSpPr>
            <p:nvPr/>
          </p:nvSpPr>
          <p:spPr bwMode="auto">
            <a:xfrm>
              <a:off x="1979613" y="1214422"/>
              <a:ext cx="6769100" cy="2825527"/>
            </a:xfrm>
            <a:prstGeom prst="roundRect">
              <a:avLst>
                <a:gd name="adj" fmla="val 10846"/>
              </a:avLst>
            </a:prstGeom>
            <a:solidFill>
              <a:srgbClr val="ABC6D1">
                <a:alpha val="52000"/>
              </a:srgb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5" name="모서리가 둥근 직사각형 184"/>
            <p:cNvSpPr/>
            <p:nvPr/>
          </p:nvSpPr>
          <p:spPr>
            <a:xfrm>
              <a:off x="3143240" y="1319183"/>
              <a:ext cx="200026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6" name="모서리가 둥근 직사각형 185"/>
            <p:cNvSpPr/>
            <p:nvPr/>
          </p:nvSpPr>
          <p:spPr>
            <a:xfrm>
              <a:off x="5929322" y="131918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7" name="모서리가 둥근 직사각형 186"/>
            <p:cNvSpPr/>
            <p:nvPr/>
          </p:nvSpPr>
          <p:spPr>
            <a:xfrm>
              <a:off x="5929322" y="1819249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8" name="모서리가 둥근 직사각형 187"/>
            <p:cNvSpPr/>
            <p:nvPr/>
          </p:nvSpPr>
          <p:spPr>
            <a:xfrm>
              <a:off x="3143240" y="2390753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9" name="모서리가 둥근 직사각형 188"/>
            <p:cNvSpPr/>
            <p:nvPr/>
          </p:nvSpPr>
          <p:spPr>
            <a:xfrm>
              <a:off x="3143240" y="2890819"/>
              <a:ext cx="5500726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0" name="모서리가 둥근 직사각형 189"/>
            <p:cNvSpPr/>
            <p:nvPr/>
          </p:nvSpPr>
          <p:spPr>
            <a:xfrm>
              <a:off x="3143240" y="3462323"/>
              <a:ext cx="1785950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1" name="모서리가 둥근 직사각형 190"/>
            <p:cNvSpPr/>
            <p:nvPr/>
          </p:nvSpPr>
          <p:spPr>
            <a:xfrm>
              <a:off x="5929322" y="3462323"/>
              <a:ext cx="2714644" cy="4286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2" name="Text Box 22"/>
            <p:cNvSpPr txBox="1">
              <a:spLocks noChangeArrowheads="1"/>
            </p:cNvSpPr>
            <p:nvPr/>
          </p:nvSpPr>
          <p:spPr bwMode="auto">
            <a:xfrm>
              <a:off x="5868988" y="141038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 years-old</a:t>
              </a:r>
            </a:p>
          </p:txBody>
        </p:sp>
        <p:sp>
          <p:nvSpPr>
            <p:cNvPr id="193" name="Text Box 23"/>
            <p:cNvSpPr txBox="1">
              <a:spLocks noChangeArrowheads="1"/>
            </p:cNvSpPr>
            <p:nvPr/>
          </p:nvSpPr>
          <p:spPr bwMode="auto">
            <a:xfrm>
              <a:off x="5868988" y="191045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0000-00-00</a:t>
              </a:r>
            </a:p>
          </p:txBody>
        </p:sp>
        <p:sp>
          <p:nvSpPr>
            <p:cNvPr id="194" name="Text Box 24"/>
            <p:cNvSpPr txBox="1">
              <a:spLocks noChangeArrowheads="1"/>
            </p:cNvSpPr>
            <p:nvPr/>
          </p:nvSpPr>
          <p:spPr bwMode="auto">
            <a:xfrm>
              <a:off x="3500430" y="2481957"/>
              <a:ext cx="281519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000-000,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Apt. 0000-00, 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/dong, </a:t>
              </a:r>
            </a:p>
          </p:txBody>
        </p:sp>
        <p:sp>
          <p:nvSpPr>
            <p:cNvPr id="195" name="Text Box 25"/>
            <p:cNvSpPr txBox="1">
              <a:spLocks noChangeArrowheads="1"/>
            </p:cNvSpPr>
            <p:nvPr/>
          </p:nvSpPr>
          <p:spPr bwMode="auto">
            <a:xfrm>
              <a:off x="2526460" y="1410387"/>
              <a:ext cx="5453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Name</a:t>
              </a:r>
            </a:p>
          </p:txBody>
        </p:sp>
        <p:sp>
          <p:nvSpPr>
            <p:cNvPr id="196" name="Text Box 27"/>
            <p:cNvSpPr txBox="1">
              <a:spLocks noChangeArrowheads="1"/>
            </p:cNvSpPr>
            <p:nvPr/>
          </p:nvSpPr>
          <p:spPr bwMode="auto">
            <a:xfrm>
              <a:off x="2398221" y="2481957"/>
              <a:ext cx="6735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Address</a:t>
              </a:r>
            </a:p>
          </p:txBody>
        </p:sp>
        <p:sp>
          <p:nvSpPr>
            <p:cNvPr id="197" name="Text Box 28"/>
            <p:cNvSpPr txBox="1">
              <a:spLocks noChangeArrowheads="1"/>
            </p:cNvSpPr>
            <p:nvPr/>
          </p:nvSpPr>
          <p:spPr bwMode="auto">
            <a:xfrm>
              <a:off x="5445148" y="1410387"/>
              <a:ext cx="4251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Age</a:t>
              </a:r>
            </a:p>
          </p:txBody>
        </p:sp>
        <p:sp>
          <p:nvSpPr>
            <p:cNvPr id="198" name="Text Box 29"/>
            <p:cNvSpPr txBox="1">
              <a:spLocks noChangeArrowheads="1"/>
            </p:cNvSpPr>
            <p:nvPr/>
          </p:nvSpPr>
          <p:spPr bwMode="auto">
            <a:xfrm>
              <a:off x="4560545" y="1910453"/>
              <a:ext cx="13097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date of birth</a:t>
              </a:r>
              <a:endParaRPr lang="en-US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9" name="Text Box 31"/>
            <p:cNvSpPr txBox="1">
              <a:spLocks noChangeArrowheads="1"/>
            </p:cNvSpPr>
            <p:nvPr/>
          </p:nvSpPr>
          <p:spPr bwMode="auto">
            <a:xfrm>
              <a:off x="3500430" y="2982023"/>
              <a:ext cx="18389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oooo/gu, Seoul/city, Korea</a:t>
              </a:r>
            </a:p>
          </p:txBody>
        </p:sp>
        <p:sp>
          <p:nvSpPr>
            <p:cNvPr id="200" name="Text Box 32"/>
            <p:cNvSpPr txBox="1">
              <a:spLocks noChangeArrowheads="1"/>
            </p:cNvSpPr>
            <p:nvPr/>
          </p:nvSpPr>
          <p:spPr bwMode="auto">
            <a:xfrm>
              <a:off x="2428860" y="3476582"/>
              <a:ext cx="6399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Cellular</a:t>
              </a:r>
            </a:p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Phone</a:t>
              </a:r>
            </a:p>
          </p:txBody>
        </p:sp>
        <p:sp>
          <p:nvSpPr>
            <p:cNvPr id="201" name="Text Box 33"/>
            <p:cNvSpPr txBox="1">
              <a:spLocks noChangeArrowheads="1"/>
            </p:cNvSpPr>
            <p:nvPr/>
          </p:nvSpPr>
          <p:spPr bwMode="auto">
            <a:xfrm>
              <a:off x="5305686" y="3553527"/>
              <a:ext cx="564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bg1"/>
                  </a:solidFill>
                  <a:latin typeface="+mn-ea"/>
                </a:rPr>
                <a:t>E-mail</a:t>
              </a:r>
            </a:p>
          </p:txBody>
        </p:sp>
        <p:sp>
          <p:nvSpPr>
            <p:cNvPr id="202" name="Text Box 34"/>
            <p:cNvSpPr txBox="1">
              <a:spLocks noChangeArrowheads="1"/>
            </p:cNvSpPr>
            <p:nvPr/>
          </p:nvSpPr>
          <p:spPr bwMode="auto">
            <a:xfrm>
              <a:off x="3303930" y="3553527"/>
              <a:ext cx="149458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000-0000-0000</a:t>
              </a:r>
            </a:p>
          </p:txBody>
        </p:sp>
        <p:sp>
          <p:nvSpPr>
            <p:cNvPr id="203" name="Text Box 35"/>
            <p:cNvSpPr txBox="1">
              <a:spLocks noChangeArrowheads="1"/>
            </p:cNvSpPr>
            <p:nvPr/>
          </p:nvSpPr>
          <p:spPr bwMode="auto">
            <a:xfrm>
              <a:off x="6038850" y="3553527"/>
              <a:ext cx="150714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oooooo</a:t>
              </a:r>
              <a:r>
                <a:rPr lang="en-US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@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hanmail.net</a:t>
              </a:r>
            </a:p>
          </p:txBody>
        </p:sp>
        <p:sp>
          <p:nvSpPr>
            <p:cNvPr id="204" name="Text Box 47"/>
            <p:cNvSpPr txBox="1">
              <a:spLocks noChangeArrowheads="1"/>
            </p:cNvSpPr>
            <p:nvPr/>
          </p:nvSpPr>
          <p:spPr bwMode="auto">
            <a:xfrm>
              <a:off x="3277656" y="1386637"/>
              <a:ext cx="175855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05" name="그룹 204"/>
          <p:cNvGrpSpPr/>
          <p:nvPr/>
        </p:nvGrpSpPr>
        <p:grpSpPr>
          <a:xfrm>
            <a:off x="272048" y="3114115"/>
            <a:ext cx="1285884" cy="1666866"/>
            <a:chOff x="467544" y="1428884"/>
            <a:chExt cx="1285884" cy="1666866"/>
          </a:xfrm>
        </p:grpSpPr>
        <p:sp>
          <p:nvSpPr>
            <p:cNvPr id="206" name="모서리가 둥근 직사각형 205"/>
            <p:cNvSpPr/>
            <p:nvPr/>
          </p:nvSpPr>
          <p:spPr>
            <a:xfrm>
              <a:off x="467544" y="1428884"/>
              <a:ext cx="1285884" cy="1666866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endParaRPr lang="ko-KR" altLang="en-US" dirty="0"/>
            </a:p>
          </p:txBody>
        </p:sp>
        <p:sp>
          <p:nvSpPr>
            <p:cNvPr id="207" name="Text Box 8"/>
            <p:cNvSpPr txBox="1">
              <a:spLocks noChangeArrowheads="1"/>
            </p:cNvSpPr>
            <p:nvPr/>
          </p:nvSpPr>
          <p:spPr bwMode="auto">
            <a:xfrm>
              <a:off x="721598" y="2071826"/>
              <a:ext cx="777777" cy="477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93A4C0"/>
                  </a:solidFill>
                  <a:latin typeface="+mn-ea"/>
                </a:rPr>
                <a:t>사진입력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93A4C0"/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Additional Information</a:t>
            </a:r>
            <a:endParaRPr lang="ko-KR" altLang="en-US" dirty="0"/>
          </a:p>
        </p:txBody>
      </p:sp>
      <p:grpSp>
        <p:nvGrpSpPr>
          <p:cNvPr id="99" name="그룹 98"/>
          <p:cNvGrpSpPr/>
          <p:nvPr/>
        </p:nvGrpSpPr>
        <p:grpSpPr>
          <a:xfrm>
            <a:off x="260648" y="3080792"/>
            <a:ext cx="6264696" cy="2160240"/>
            <a:chOff x="260648" y="3080792"/>
            <a:chExt cx="6264696" cy="2160240"/>
          </a:xfrm>
        </p:grpSpPr>
        <p:sp>
          <p:nvSpPr>
            <p:cNvPr id="90" name="모서리가 둥근 직사각형 89"/>
            <p:cNvSpPr/>
            <p:nvPr/>
          </p:nvSpPr>
          <p:spPr>
            <a:xfrm>
              <a:off x="1839007" y="3080792"/>
              <a:ext cx="4686337" cy="2160240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2022993" y="3264855"/>
              <a:ext cx="4366476" cy="1720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92" name="AutoShape 3"/>
            <p:cNvSpPr>
              <a:spLocks noChangeArrowheads="1"/>
            </p:cNvSpPr>
            <p:nvPr/>
          </p:nvSpPr>
          <p:spPr bwMode="auto">
            <a:xfrm>
              <a:off x="260648" y="3080792"/>
              <a:ext cx="1514355" cy="360040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3" name="Text Box 8"/>
            <p:cNvSpPr txBox="1">
              <a:spLocks noChangeArrowheads="1"/>
            </p:cNvSpPr>
            <p:nvPr/>
          </p:nvSpPr>
          <p:spPr bwMode="auto">
            <a:xfrm>
              <a:off x="398201" y="3132128"/>
              <a:ext cx="119955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Objective</a:t>
              </a: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260648" y="5729749"/>
            <a:ext cx="6264696" cy="2175579"/>
            <a:chOff x="260648" y="5513725"/>
            <a:chExt cx="6264696" cy="2175579"/>
          </a:xfrm>
        </p:grpSpPr>
        <p:sp>
          <p:nvSpPr>
            <p:cNvPr id="95" name="모서리가 둥근 직사각형 94"/>
            <p:cNvSpPr/>
            <p:nvPr/>
          </p:nvSpPr>
          <p:spPr>
            <a:xfrm>
              <a:off x="1839007" y="5529064"/>
              <a:ext cx="4686337" cy="2160240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 Box 47"/>
            <p:cNvSpPr txBox="1">
              <a:spLocks noChangeArrowheads="1"/>
            </p:cNvSpPr>
            <p:nvPr/>
          </p:nvSpPr>
          <p:spPr bwMode="auto">
            <a:xfrm>
              <a:off x="2022993" y="5713127"/>
              <a:ext cx="4366476" cy="1720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  <p:sp>
          <p:nvSpPr>
            <p:cNvPr id="97" name="AutoShape 3"/>
            <p:cNvSpPr>
              <a:spLocks noChangeArrowheads="1"/>
            </p:cNvSpPr>
            <p:nvPr/>
          </p:nvSpPr>
          <p:spPr bwMode="auto">
            <a:xfrm>
              <a:off x="260648" y="5529064"/>
              <a:ext cx="1514355" cy="360040"/>
            </a:xfrm>
            <a:prstGeom prst="roundRect">
              <a:avLst>
                <a:gd name="adj" fmla="val 50000"/>
              </a:avLst>
            </a:prstGeom>
            <a:solidFill>
              <a:srgbClr val="93A4C0"/>
            </a:solidFill>
            <a:ln>
              <a:solidFill>
                <a:srgbClr val="93A4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ct val="50000"/>
                </a:spcBef>
              </a:pPr>
              <a:endParaRPr lang="en-US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Text Box 8"/>
            <p:cNvSpPr txBox="1">
              <a:spLocks noChangeArrowheads="1"/>
            </p:cNvSpPr>
            <p:nvPr/>
          </p:nvSpPr>
          <p:spPr bwMode="auto">
            <a:xfrm>
              <a:off x="398201" y="5513725"/>
              <a:ext cx="119955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Additional </a:t>
              </a:r>
            </a:p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+mn-ea"/>
                </a:rPr>
                <a:t>Information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Work experience(employment)</a:t>
            </a:r>
            <a:endParaRPr lang="ko-KR" altLang="en-US" dirty="0"/>
          </a:p>
        </p:txBody>
      </p:sp>
      <p:sp>
        <p:nvSpPr>
          <p:cNvPr id="151" name="AutoShape 3"/>
          <p:cNvSpPr>
            <a:spLocks noChangeArrowheads="1"/>
          </p:cNvSpPr>
          <p:nvPr/>
        </p:nvSpPr>
        <p:spPr bwMode="auto">
          <a:xfrm>
            <a:off x="394740" y="3224808"/>
            <a:ext cx="1594101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n-US" altLang="ko-KR"/>
          </a:p>
        </p:txBody>
      </p:sp>
      <p:sp>
        <p:nvSpPr>
          <p:cNvPr id="152" name="Text Box 8"/>
          <p:cNvSpPr txBox="1">
            <a:spLocks noChangeArrowheads="1"/>
          </p:cNvSpPr>
          <p:nvPr/>
        </p:nvSpPr>
        <p:spPr bwMode="auto">
          <a:xfrm>
            <a:off x="616621" y="3422248"/>
            <a:ext cx="11737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OOO Co., Ltd </a:t>
            </a:r>
          </a:p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network team  0000.december ~ 0000.june</a:t>
            </a:r>
          </a:p>
        </p:txBody>
      </p:sp>
      <p:sp>
        <p:nvSpPr>
          <p:cNvPr id="156" name="AutoShape 3"/>
          <p:cNvSpPr>
            <a:spLocks noChangeArrowheads="1"/>
          </p:cNvSpPr>
          <p:nvPr/>
        </p:nvSpPr>
        <p:spPr bwMode="auto">
          <a:xfrm>
            <a:off x="394740" y="6465168"/>
            <a:ext cx="1594101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n-US" altLang="ko-KR"/>
          </a:p>
        </p:txBody>
      </p:sp>
      <p:sp>
        <p:nvSpPr>
          <p:cNvPr id="157" name="Text Box 8"/>
          <p:cNvSpPr txBox="1">
            <a:spLocks noChangeArrowheads="1"/>
          </p:cNvSpPr>
          <p:nvPr/>
        </p:nvSpPr>
        <p:spPr bwMode="auto">
          <a:xfrm>
            <a:off x="616621" y="6662608"/>
            <a:ext cx="11737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OOO Co., Ltd </a:t>
            </a:r>
          </a:p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network team  0000.december ~ 0000.june</a:t>
            </a:r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2181584" y="3224808"/>
            <a:ext cx="4405843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gradFill>
              <a:gsLst>
                <a:gs pos="0">
                  <a:srgbClr val="ABC6D1"/>
                </a:gs>
                <a:gs pos="100000">
                  <a:srgbClr val="C1E1D3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Text Box 47"/>
          <p:cNvSpPr txBox="1">
            <a:spLocks noChangeArrowheads="1"/>
          </p:cNvSpPr>
          <p:nvPr/>
        </p:nvSpPr>
        <p:spPr bwMode="auto">
          <a:xfrm>
            <a:off x="2346934" y="3343851"/>
            <a:ext cx="4105127" cy="91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2181584" y="6465168"/>
            <a:ext cx="4405843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gradFill>
              <a:gsLst>
                <a:gs pos="0">
                  <a:srgbClr val="ABC6D1"/>
                </a:gs>
                <a:gs pos="100000">
                  <a:srgbClr val="C1E1D3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Text Box 47"/>
          <p:cNvSpPr txBox="1">
            <a:spLocks noChangeArrowheads="1"/>
          </p:cNvSpPr>
          <p:nvPr/>
        </p:nvSpPr>
        <p:spPr bwMode="auto">
          <a:xfrm>
            <a:off x="2346934" y="6584211"/>
            <a:ext cx="4105127" cy="91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  <p:sp>
        <p:nvSpPr>
          <p:cNvPr id="159" name="모서리가 둥근 직사각형 158"/>
          <p:cNvSpPr/>
          <p:nvPr/>
        </p:nvSpPr>
        <p:spPr>
          <a:xfrm>
            <a:off x="394739" y="4844988"/>
            <a:ext cx="4405844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gradFill>
              <a:gsLst>
                <a:gs pos="0">
                  <a:srgbClr val="ABC6D1"/>
                </a:gs>
                <a:gs pos="100000">
                  <a:srgbClr val="C1E1D3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Text Box 47"/>
          <p:cNvSpPr txBox="1">
            <a:spLocks noChangeArrowheads="1"/>
          </p:cNvSpPr>
          <p:nvPr/>
        </p:nvSpPr>
        <p:spPr bwMode="auto">
          <a:xfrm>
            <a:off x="560089" y="4964031"/>
            <a:ext cx="4105128" cy="91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fill in the box</a:t>
            </a:r>
          </a:p>
        </p:txBody>
      </p:sp>
      <p:sp>
        <p:nvSpPr>
          <p:cNvPr id="161" name="AutoShape 3"/>
          <p:cNvSpPr>
            <a:spLocks noChangeArrowheads="1"/>
          </p:cNvSpPr>
          <p:nvPr/>
        </p:nvSpPr>
        <p:spPr bwMode="auto">
          <a:xfrm>
            <a:off x="5003251" y="4844988"/>
            <a:ext cx="1594101" cy="11521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n-US" altLang="ko-KR"/>
          </a:p>
        </p:txBody>
      </p:sp>
      <p:sp>
        <p:nvSpPr>
          <p:cNvPr id="162" name="Text Box 8"/>
          <p:cNvSpPr txBox="1">
            <a:spLocks noChangeArrowheads="1"/>
          </p:cNvSpPr>
          <p:nvPr/>
        </p:nvSpPr>
        <p:spPr bwMode="auto">
          <a:xfrm>
            <a:off x="5225132" y="5042428"/>
            <a:ext cx="11737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OOO Co., Ltd </a:t>
            </a:r>
          </a:p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network team  0000.december ~ 0000.june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/>
          <p:cNvSpPr txBox="1"/>
          <p:nvPr/>
        </p:nvSpPr>
        <p:spPr>
          <a:xfrm>
            <a:off x="755576" y="1136576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>
                <a:solidFill>
                  <a:srgbClr val="93A4C0"/>
                </a:solidFill>
                <a:latin typeface="HY헤드라인M" pitchFamily="18" charset="-127"/>
                <a:ea typeface="HY헤드라인M" pitchFamily="18" charset="-127"/>
              </a:rPr>
              <a:t>Cover Letter</a:t>
            </a:r>
          </a:p>
        </p:txBody>
      </p:sp>
      <p:grpSp>
        <p:nvGrpSpPr>
          <p:cNvPr id="80" name="그룹 79"/>
          <p:cNvGrpSpPr/>
          <p:nvPr/>
        </p:nvGrpSpPr>
        <p:grpSpPr>
          <a:xfrm>
            <a:off x="2708920" y="6332282"/>
            <a:ext cx="3636392" cy="477054"/>
            <a:chOff x="4355976" y="2443872"/>
            <a:chExt cx="3636392" cy="477054"/>
          </a:xfrm>
        </p:grpSpPr>
        <p:sp>
          <p:nvSpPr>
            <p:cNvPr id="81" name="Text Box 5"/>
            <p:cNvSpPr txBox="1">
              <a:spLocks noChangeArrowheads="1"/>
            </p:cNvSpPr>
            <p:nvPr/>
          </p:nvSpPr>
          <p:spPr bwMode="auto">
            <a:xfrm>
              <a:off x="5039618" y="2528714"/>
              <a:ext cx="29527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Vision</a:t>
              </a:r>
            </a:p>
          </p:txBody>
        </p:sp>
        <p:sp>
          <p:nvSpPr>
            <p:cNvPr id="82" name="TextBox 13"/>
            <p:cNvSpPr txBox="1">
              <a:spLocks noChangeArrowheads="1"/>
            </p:cNvSpPr>
            <p:nvPr/>
          </p:nvSpPr>
          <p:spPr bwMode="auto">
            <a:xfrm>
              <a:off x="4355976" y="244387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 dirty="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708920" y="7035407"/>
            <a:ext cx="3636392" cy="523220"/>
            <a:chOff x="4355976" y="3146997"/>
            <a:chExt cx="3636392" cy="523220"/>
          </a:xfrm>
        </p:grpSpPr>
        <p:sp>
          <p:nvSpPr>
            <p:cNvPr id="84" name="Text Box 5"/>
            <p:cNvSpPr txBox="1">
              <a:spLocks noChangeArrowheads="1"/>
            </p:cNvSpPr>
            <p:nvPr/>
          </p:nvSpPr>
          <p:spPr bwMode="auto">
            <a:xfrm>
              <a:off x="5039618" y="3146997"/>
              <a:ext cx="29527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Personality And Family</a:t>
              </a:r>
            </a:p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precept</a:t>
              </a: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4355976" y="3169777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2708920" y="7784092"/>
            <a:ext cx="3636392" cy="477054"/>
            <a:chOff x="4355976" y="3895682"/>
            <a:chExt cx="3636392" cy="477054"/>
          </a:xfrm>
        </p:grpSpPr>
        <p:sp>
          <p:nvSpPr>
            <p:cNvPr id="87" name="Text Box 5"/>
            <p:cNvSpPr txBox="1">
              <a:spLocks noChangeArrowheads="1"/>
            </p:cNvSpPr>
            <p:nvPr/>
          </p:nvSpPr>
          <p:spPr bwMode="auto">
            <a:xfrm>
              <a:off x="5039618" y="3980623"/>
              <a:ext cx="29527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ko-KR" sz="1400">
                  <a:solidFill>
                    <a:srgbClr val="93A4C0"/>
                  </a:solidFill>
                  <a:latin typeface="HY견고딕" pitchFamily="18" charset="-127"/>
                  <a:ea typeface="HY견고딕" pitchFamily="18" charset="-127"/>
                </a:rPr>
                <a:t>Career objective</a:t>
              </a:r>
            </a:p>
          </p:txBody>
        </p:sp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4355976" y="3895682"/>
              <a:ext cx="559769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500">
                  <a:solidFill>
                    <a:srgbClr val="ABC6D1"/>
                  </a:solidFill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2500" dirty="0">
                <a:solidFill>
                  <a:srgbClr val="ABC6D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63" name="그룹 62"/>
          <p:cNvGrpSpPr/>
          <p:nvPr/>
        </p:nvGrpSpPr>
        <p:grpSpPr>
          <a:xfrm>
            <a:off x="2230094" y="5529064"/>
            <a:ext cx="4223242" cy="1728192"/>
            <a:chOff x="2173363" y="5529064"/>
            <a:chExt cx="5591394" cy="1728192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2173363" y="5529064"/>
              <a:ext cx="5591394" cy="172819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 Box 47"/>
            <p:cNvSpPr txBox="1">
              <a:spLocks noChangeArrowheads="1"/>
            </p:cNvSpPr>
            <p:nvPr/>
          </p:nvSpPr>
          <p:spPr bwMode="auto">
            <a:xfrm>
              <a:off x="2616637" y="5720115"/>
              <a:ext cx="4785658" cy="139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sp>
        <p:nvSpPr>
          <p:cNvPr id="59" name="AutoShape 3"/>
          <p:cNvSpPr>
            <a:spLocks noChangeArrowheads="1"/>
          </p:cNvSpPr>
          <p:nvPr/>
        </p:nvSpPr>
        <p:spPr bwMode="auto">
          <a:xfrm>
            <a:off x="429894" y="5529064"/>
            <a:ext cx="1727200" cy="6480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0800"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n-US" altLang="ko-KR"/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660776" y="5636141"/>
            <a:ext cx="127176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Additional </a:t>
            </a:r>
          </a:p>
          <a:p>
            <a:pPr algn="ctr">
              <a:spcBef>
                <a:spcPct val="20000"/>
              </a:spcBef>
            </a:pPr>
            <a:r>
              <a:rPr lang="en-US" altLang="ko-KR" sz="1000" b="1">
                <a:solidFill>
                  <a:srgbClr val="93A4C0"/>
                </a:solidFill>
                <a:latin typeface="+mn-ea"/>
              </a:rPr>
              <a:t>Information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0" y="3224808"/>
            <a:ext cx="6858000" cy="1584176"/>
          </a:xfrm>
          <a:prstGeom prst="rect">
            <a:avLst/>
          </a:prstGeom>
          <a:solidFill>
            <a:srgbClr val="C6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 Box 47"/>
          <p:cNvSpPr txBox="1">
            <a:spLocks noChangeArrowheads="1"/>
          </p:cNvSpPr>
          <p:nvPr/>
        </p:nvSpPr>
        <p:spPr bwMode="auto">
          <a:xfrm>
            <a:off x="836712" y="3704627"/>
            <a:ext cx="5622804" cy="6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/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This brief is designed for you to understand me in an effective way. </a:t>
            </a:r>
          </a:p>
          <a:p>
            <a:r>
              <a:rPr lang="en-US" altLang="ko-KR" sz="1000" b="1">
                <a:solidFill>
                  <a:schemeClr val="bg1"/>
                </a:solidFill>
                <a:latin typeface="+mn-ea"/>
              </a:rPr>
              <a:t>After reading this profile, you will come to know about me indetails such as vision, characteristics, interests, achievements, experience and likes.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Letter of self introduction</a:t>
            </a:r>
            <a:endParaRPr lang="ko-KR" altLang="en-US" dirty="0"/>
          </a:p>
        </p:txBody>
      </p:sp>
      <p:grpSp>
        <p:nvGrpSpPr>
          <p:cNvPr id="100" name="그룹 99"/>
          <p:cNvGrpSpPr/>
          <p:nvPr/>
        </p:nvGrpSpPr>
        <p:grpSpPr>
          <a:xfrm>
            <a:off x="1895337" y="3080792"/>
            <a:ext cx="4630007" cy="2232248"/>
            <a:chOff x="1895337" y="3224808"/>
            <a:chExt cx="4630007" cy="2232248"/>
          </a:xfrm>
        </p:grpSpPr>
        <p:sp>
          <p:nvSpPr>
            <p:cNvPr id="91" name="모서리가 둥근 직사각형 90"/>
            <p:cNvSpPr/>
            <p:nvPr/>
          </p:nvSpPr>
          <p:spPr>
            <a:xfrm>
              <a:off x="1895337" y="3224808"/>
              <a:ext cx="4630007" cy="223224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 Box 47"/>
            <p:cNvSpPr txBox="1">
              <a:spLocks noChangeArrowheads="1"/>
            </p:cNvSpPr>
            <p:nvPr/>
          </p:nvSpPr>
          <p:spPr bwMode="auto">
            <a:xfrm>
              <a:off x="2069100" y="3408871"/>
              <a:ext cx="4313991" cy="1777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sp>
        <p:nvSpPr>
          <p:cNvPr id="93" name="AutoShape 3"/>
          <p:cNvSpPr>
            <a:spLocks noChangeArrowheads="1"/>
          </p:cNvSpPr>
          <p:nvPr/>
        </p:nvSpPr>
        <p:spPr bwMode="auto">
          <a:xfrm>
            <a:off x="404664" y="3080792"/>
            <a:ext cx="1430224" cy="648072"/>
          </a:xfrm>
          <a:prstGeom prst="roundRect">
            <a:avLst>
              <a:gd name="adj" fmla="val 50000"/>
            </a:avLst>
          </a:prstGeom>
          <a:solidFill>
            <a:srgbClr val="93A4C0"/>
          </a:solidFill>
          <a:ln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n-US" altLang="ko-KR" sz="10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94" name="Text Box 8"/>
          <p:cNvSpPr txBox="1">
            <a:spLocks noChangeArrowheads="1"/>
          </p:cNvSpPr>
          <p:nvPr/>
        </p:nvSpPr>
        <p:spPr bwMode="auto">
          <a:xfrm>
            <a:off x="562653" y="3120253"/>
            <a:ext cx="11294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Personality And Family precept</a:t>
            </a:r>
          </a:p>
        </p:txBody>
      </p:sp>
      <p:grpSp>
        <p:nvGrpSpPr>
          <p:cNvPr id="101" name="그룹 100"/>
          <p:cNvGrpSpPr/>
          <p:nvPr/>
        </p:nvGrpSpPr>
        <p:grpSpPr>
          <a:xfrm>
            <a:off x="379434" y="5745088"/>
            <a:ext cx="4630007" cy="2232248"/>
            <a:chOff x="379434" y="5889104"/>
            <a:chExt cx="4630007" cy="2232248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379434" y="5889104"/>
              <a:ext cx="4630007" cy="2232248"/>
            </a:xfrm>
            <a:prstGeom prst="roundRect">
              <a:avLst>
                <a:gd name="adj" fmla="val 23281"/>
              </a:avLst>
            </a:prstGeom>
            <a:solidFill>
              <a:schemeClr val="bg1"/>
            </a:solidFill>
            <a:ln w="50800">
              <a:gradFill>
                <a:gsLst>
                  <a:gs pos="0">
                    <a:srgbClr val="ABC6D1"/>
                  </a:gs>
                  <a:gs pos="100000">
                    <a:srgbClr val="C1E1D3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 Box 47"/>
            <p:cNvSpPr txBox="1">
              <a:spLocks noChangeArrowheads="1"/>
            </p:cNvSpPr>
            <p:nvPr/>
          </p:nvSpPr>
          <p:spPr bwMode="auto">
            <a:xfrm>
              <a:off x="553197" y="6073167"/>
              <a:ext cx="4313991" cy="1777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</a:bodyPr>
            <a:lstStyle/>
            <a:p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fill in the box</a:t>
              </a:r>
            </a:p>
          </p:txBody>
        </p:sp>
      </p:grpSp>
      <p:sp>
        <p:nvSpPr>
          <p:cNvPr id="98" name="AutoShape 3"/>
          <p:cNvSpPr>
            <a:spLocks noChangeArrowheads="1"/>
          </p:cNvSpPr>
          <p:nvPr/>
        </p:nvSpPr>
        <p:spPr bwMode="auto">
          <a:xfrm>
            <a:off x="5090782" y="5745088"/>
            <a:ext cx="1430224" cy="648072"/>
          </a:xfrm>
          <a:prstGeom prst="roundRect">
            <a:avLst>
              <a:gd name="adj" fmla="val 50000"/>
            </a:avLst>
          </a:prstGeom>
          <a:solidFill>
            <a:srgbClr val="93A4C0"/>
          </a:solidFill>
          <a:ln>
            <a:solidFill>
              <a:srgbClr val="93A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endParaRPr lang="en-US" altLang="ko-KR" sz="10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99" name="Text Box 8"/>
          <p:cNvSpPr txBox="1">
            <a:spLocks noChangeArrowheads="1"/>
          </p:cNvSpPr>
          <p:nvPr/>
        </p:nvSpPr>
        <p:spPr bwMode="auto">
          <a:xfrm>
            <a:off x="5248770" y="5853574"/>
            <a:ext cx="1129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Career objective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Print slide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Add some text to the title slide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YOU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628800" y="6897216"/>
            <a:ext cx="3384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Yesform.com contribute not only to the forms &amp; documents but also success vision through business consultation and  the whole heart companionship.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10309</TotalTime>
  <Words>314</Words>
  <Application>Microsoft Office PowerPoint</Application>
  <PresentationFormat>A4 용지(210x297mm)</PresentationFormat>
  <Paragraphs>77</Paragraphs>
  <Slides>10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Arial</vt:lpstr>
      <vt:lpstr>굴림체</vt:lpstr>
      <vt:lpstr>HY견고딕</vt:lpstr>
      <vt:lpstr>맑은 고딕</vt:lpstr>
      <vt:lpstr>HY헤드라인M</vt:lpstr>
      <vt:lpstr>HY울릉도M</vt:lpstr>
      <vt:lpstr>굴림</vt:lpstr>
      <vt:lpstr>Office 테마</vt:lpstr>
      <vt:lpstr>이력서 및  자기소개서</vt:lpstr>
      <vt:lpstr>PowerPoint 프레젠테이션</vt:lpstr>
      <vt:lpstr>Personal Data </vt:lpstr>
      <vt:lpstr>Additional Information</vt:lpstr>
      <vt:lpstr>Work experience(employment)</vt:lpstr>
      <vt:lpstr>PowerPoint 프레젠테이션</vt:lpstr>
      <vt:lpstr>Letter of self introduction</vt:lpstr>
      <vt:lpstr>Letter of self introduction</vt:lpstr>
      <vt:lpstr>Add some text to the title slide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802</cp:revision>
  <dcterms:created xsi:type="dcterms:W3CDTF">2010-02-01T08:03:16Z</dcterms:created>
  <dcterms:modified xsi:type="dcterms:W3CDTF">2017-02-09T08:41:44Z</dcterms:modified>
</cp:coreProperties>
</file>