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94" r:id="rId3"/>
    <p:sldId id="321" r:id="rId4"/>
    <p:sldId id="322" r:id="rId5"/>
    <p:sldId id="323" r:id="rId6"/>
    <p:sldId id="324" r:id="rId7"/>
    <p:sldId id="325" r:id="rId8"/>
    <p:sldId id="326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D9B1"/>
    <a:srgbClr val="B1E1CF"/>
    <a:srgbClr val="B2E0DB"/>
    <a:srgbClr val="AAD999"/>
    <a:srgbClr val="6A7538"/>
    <a:srgbClr val="592A34"/>
    <a:srgbClr val="DBAFB8"/>
    <a:srgbClr val="B35669"/>
    <a:srgbClr val="FDE7FC"/>
    <a:srgbClr val="9446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968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79712" y="3430161"/>
            <a:ext cx="5184576" cy="43088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655676" y="1844824"/>
            <a:ext cx="5832648" cy="1585337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181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655220" y="11663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갈매기형 수장 7"/>
          <p:cNvSpPr/>
          <p:nvPr userDrawn="1"/>
        </p:nvSpPr>
        <p:spPr>
          <a:xfrm>
            <a:off x="323528" y="332656"/>
            <a:ext cx="288032" cy="360040"/>
          </a:xfrm>
          <a:prstGeom prst="chevron">
            <a:avLst>
              <a:gd name="adj" fmla="val 53307"/>
            </a:avLst>
          </a:prstGeom>
          <a:solidFill>
            <a:srgbClr val="B4D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080143" y="2420888"/>
            <a:ext cx="6983714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47344" y="5051697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</a:t>
            </a:r>
            <a:br>
              <a:rPr lang="ko-KR" altLang="en-US"/>
            </a:br>
            <a:r>
              <a:rPr lang="ko-KR" altLang="en-US">
                <a:solidFill>
                  <a:srgbClr val="B4D9B1"/>
                </a:solidFill>
              </a:rPr>
              <a:t>자기소개서</a:t>
            </a:r>
            <a:endParaRPr lang="ko-KR" altLang="en-US" dirty="0">
              <a:solidFill>
                <a:srgbClr val="B4D9B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791690" y="3933056"/>
            <a:ext cx="358051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B1E1C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76053" y="798612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6A7538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29" name="그룹 28"/>
          <p:cNvGrpSpPr/>
          <p:nvPr/>
        </p:nvGrpSpPr>
        <p:grpSpPr>
          <a:xfrm>
            <a:off x="2965359" y="2852936"/>
            <a:ext cx="3694873" cy="906099"/>
            <a:chOff x="2749335" y="2852936"/>
            <a:chExt cx="3694873" cy="906099"/>
          </a:xfrm>
        </p:grpSpPr>
        <p:grpSp>
          <p:nvGrpSpPr>
            <p:cNvPr id="17" name="그룹 16"/>
            <p:cNvGrpSpPr/>
            <p:nvPr/>
          </p:nvGrpSpPr>
          <p:grpSpPr>
            <a:xfrm>
              <a:off x="2749335" y="2852936"/>
              <a:ext cx="639600" cy="906099"/>
              <a:chOff x="2034332" y="1917948"/>
              <a:chExt cx="639600" cy="906099"/>
            </a:xfrm>
          </p:grpSpPr>
          <p:sp>
            <p:nvSpPr>
              <p:cNvPr id="18" name="평행 사변형 17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평행 사변형 18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3491458" y="3193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2789251" y="308956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965359" y="3897052"/>
            <a:ext cx="3694873" cy="906099"/>
            <a:chOff x="2749335" y="3861048"/>
            <a:chExt cx="3694873" cy="906099"/>
          </a:xfrm>
        </p:grpSpPr>
        <p:grpSp>
          <p:nvGrpSpPr>
            <p:cNvPr id="23" name="그룹 22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4" name="평행 사변형 23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평행 사변형 24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3491458" y="420114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7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965359" y="4941168"/>
            <a:ext cx="3694873" cy="906099"/>
            <a:chOff x="2749335" y="3861048"/>
            <a:chExt cx="3694873" cy="906099"/>
          </a:xfrm>
        </p:grpSpPr>
        <p:grpSp>
          <p:nvGrpSpPr>
            <p:cNvPr id="31" name="그룹 30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34" name="평행 사변형 33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평행 사변형 34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3491458" y="409352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513294" y="1902247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767348" y="2545189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4cmX6cm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52686" y="4856198"/>
            <a:ext cx="1285884" cy="1381114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 rot="12095">
            <a:off x="658518" y="5356220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history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1881446" y="4897462"/>
            <a:ext cx="6723002" cy="604837"/>
            <a:chOff x="1835696" y="4657338"/>
            <a:chExt cx="6723002" cy="604837"/>
          </a:xfrm>
        </p:grpSpPr>
        <p:sp>
          <p:nvSpPr>
            <p:cNvPr id="43" name="AutoShape 3"/>
            <p:cNvSpPr>
              <a:spLocks noChangeArrowheads="1"/>
            </p:cNvSpPr>
            <p:nvPr/>
          </p:nvSpPr>
          <p:spPr bwMode="auto">
            <a:xfrm>
              <a:off x="1835696" y="4657338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3578771" y="4657338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703712" y="4744194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881446" y="5613340"/>
            <a:ext cx="6723002" cy="604837"/>
            <a:chOff x="1835696" y="5373216"/>
            <a:chExt cx="6723002" cy="604837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835696" y="5373216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8" name="AutoShape 4"/>
            <p:cNvSpPr>
              <a:spLocks noChangeArrowheads="1"/>
            </p:cNvSpPr>
            <p:nvPr/>
          </p:nvSpPr>
          <p:spPr bwMode="auto">
            <a:xfrm>
              <a:off x="3578771" y="537321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703712" y="5460072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2133253" y="1973685"/>
            <a:ext cx="6452535" cy="2571768"/>
            <a:chOff x="2133253" y="1973685"/>
            <a:chExt cx="6452535" cy="2571768"/>
          </a:xfrm>
        </p:grpSpPr>
        <p:sp>
          <p:nvSpPr>
            <p:cNvPr id="7" name="직사각형 6"/>
            <p:cNvSpPr/>
            <p:nvPr/>
          </p:nvSpPr>
          <p:spPr>
            <a:xfrm>
              <a:off x="5871144" y="1973685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5810810" y="206488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9" name="Text Box 28"/>
            <p:cNvSpPr txBox="1">
              <a:spLocks noChangeArrowheads="1"/>
            </p:cNvSpPr>
            <p:nvPr/>
          </p:nvSpPr>
          <p:spPr bwMode="auto">
            <a:xfrm>
              <a:off x="5373337" y="2064889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Age</a:t>
              </a: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871144" y="2473751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5810810" y="25649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4880387" y="2564955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rgbClr val="6A7538"/>
                </a:solidFill>
                <a:latin typeface="+mn-ea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085062" y="3045255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085062" y="3545321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3442252" y="3136459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2359993" y="3136459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1" name="Text Box 31"/>
            <p:cNvSpPr txBox="1">
              <a:spLocks noChangeArrowheads="1"/>
            </p:cNvSpPr>
            <p:nvPr/>
          </p:nvSpPr>
          <p:spPr bwMode="auto">
            <a:xfrm>
              <a:off x="3442252" y="3636525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3085062" y="4116825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 Box 32"/>
            <p:cNvSpPr txBox="1">
              <a:spLocks noChangeArrowheads="1"/>
            </p:cNvSpPr>
            <p:nvPr/>
          </p:nvSpPr>
          <p:spPr bwMode="auto">
            <a:xfrm>
              <a:off x="2393654" y="4131084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6" name="Text Box 34"/>
            <p:cNvSpPr txBox="1">
              <a:spLocks noChangeArrowheads="1"/>
            </p:cNvSpPr>
            <p:nvPr/>
          </p:nvSpPr>
          <p:spPr bwMode="auto">
            <a:xfrm>
              <a:off x="3442252" y="4208029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5871144" y="4116825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5233875" y="4208029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A7538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5980672" y="4208029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085062" y="1973685"/>
              <a:ext cx="1774970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488232" y="2064889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36" name="Text Box 47"/>
            <p:cNvSpPr txBox="1">
              <a:spLocks noChangeArrowheads="1"/>
            </p:cNvSpPr>
            <p:nvPr/>
          </p:nvSpPr>
          <p:spPr bwMode="auto">
            <a:xfrm>
              <a:off x="3294906" y="2064889"/>
              <a:ext cx="133867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갈매기형 수장 49"/>
            <p:cNvSpPr/>
            <p:nvPr/>
          </p:nvSpPr>
          <p:spPr>
            <a:xfrm>
              <a:off x="2267744" y="201741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갈매기형 수장 50"/>
            <p:cNvSpPr/>
            <p:nvPr/>
          </p:nvSpPr>
          <p:spPr>
            <a:xfrm>
              <a:off x="5156076" y="201741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갈매기형 수장 51"/>
            <p:cNvSpPr/>
            <p:nvPr/>
          </p:nvSpPr>
          <p:spPr>
            <a:xfrm>
              <a:off x="4565154" y="252603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갈매기형 수장 52"/>
            <p:cNvSpPr/>
            <p:nvPr/>
          </p:nvSpPr>
          <p:spPr>
            <a:xfrm>
              <a:off x="2133253" y="3083818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갈매기형 수장 53"/>
            <p:cNvSpPr/>
            <p:nvPr/>
          </p:nvSpPr>
          <p:spPr>
            <a:xfrm>
              <a:off x="2133253" y="415860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갈매기형 수장 54"/>
            <p:cNvSpPr/>
            <p:nvPr/>
          </p:nvSpPr>
          <p:spPr>
            <a:xfrm>
              <a:off x="5004048" y="415860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58" name="그룹 57"/>
          <p:cNvGrpSpPr/>
          <p:nvPr/>
        </p:nvGrpSpPr>
        <p:grpSpPr>
          <a:xfrm>
            <a:off x="946370" y="2276872"/>
            <a:ext cx="7298038" cy="1584176"/>
            <a:chOff x="946370" y="2276872"/>
            <a:chExt cx="7298038" cy="1584176"/>
          </a:xfrm>
        </p:grpSpPr>
        <p:sp>
          <p:nvSpPr>
            <p:cNvPr id="34" name="직사각형 33"/>
            <p:cNvSpPr/>
            <p:nvPr/>
          </p:nvSpPr>
          <p:spPr>
            <a:xfrm>
              <a:off x="2004942" y="2276872"/>
              <a:ext cx="6239466" cy="1584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1187624" y="2324346"/>
              <a:ext cx="7569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Objective</a:t>
              </a:r>
            </a:p>
          </p:txBody>
        </p:sp>
        <p:sp>
          <p:nvSpPr>
            <p:cNvPr id="36" name="Text Box 47"/>
            <p:cNvSpPr txBox="1">
              <a:spLocks noChangeArrowheads="1"/>
            </p:cNvSpPr>
            <p:nvPr/>
          </p:nvSpPr>
          <p:spPr bwMode="auto">
            <a:xfrm>
              <a:off x="2214786" y="2396651"/>
              <a:ext cx="5813598" cy="1348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0" name="갈매기형 수장 49"/>
            <p:cNvSpPr/>
            <p:nvPr/>
          </p:nvSpPr>
          <p:spPr>
            <a:xfrm>
              <a:off x="946370" y="2276872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755576" y="4120505"/>
            <a:ext cx="7488832" cy="1612751"/>
            <a:chOff x="755576" y="4120505"/>
            <a:chExt cx="7488832" cy="1612751"/>
          </a:xfrm>
        </p:grpSpPr>
        <p:sp>
          <p:nvSpPr>
            <p:cNvPr id="42" name="직사각형 41"/>
            <p:cNvSpPr/>
            <p:nvPr/>
          </p:nvSpPr>
          <p:spPr>
            <a:xfrm>
              <a:off x="2004942" y="4149080"/>
              <a:ext cx="6239466" cy="1584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 Box 25"/>
            <p:cNvSpPr txBox="1">
              <a:spLocks noChangeArrowheads="1"/>
            </p:cNvSpPr>
            <p:nvPr/>
          </p:nvSpPr>
          <p:spPr bwMode="auto">
            <a:xfrm>
              <a:off x="995275" y="4120505"/>
              <a:ext cx="91242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Additional </a:t>
              </a:r>
            </a:p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Information</a:t>
              </a:r>
            </a:p>
          </p:txBody>
        </p:sp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2214786" y="4268859"/>
              <a:ext cx="5813598" cy="1348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7" name="갈매기형 수장 56"/>
            <p:cNvSpPr/>
            <p:nvPr/>
          </p:nvSpPr>
          <p:spPr>
            <a:xfrm>
              <a:off x="755576" y="4149080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22" name="그룹 21"/>
          <p:cNvGrpSpPr/>
          <p:nvPr/>
        </p:nvGrpSpPr>
        <p:grpSpPr>
          <a:xfrm>
            <a:off x="924822" y="1988840"/>
            <a:ext cx="7391594" cy="1296144"/>
            <a:chOff x="924822" y="2060848"/>
            <a:chExt cx="7391594" cy="1296144"/>
          </a:xfrm>
        </p:grpSpPr>
        <p:sp>
          <p:nvSpPr>
            <p:cNvPr id="34" name="직사각형 33"/>
            <p:cNvSpPr/>
            <p:nvPr/>
          </p:nvSpPr>
          <p:spPr>
            <a:xfrm>
              <a:off x="2725022" y="2060848"/>
              <a:ext cx="5591394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Box 47"/>
            <p:cNvSpPr txBox="1">
              <a:spLocks noChangeArrowheads="1"/>
            </p:cNvSpPr>
            <p:nvPr/>
          </p:nvSpPr>
          <p:spPr bwMode="auto">
            <a:xfrm>
              <a:off x="2934866" y="2180627"/>
              <a:ext cx="5209759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924822" y="2060848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924822" y="3465004"/>
            <a:ext cx="7391594" cy="1296144"/>
            <a:chOff x="924822" y="3501008"/>
            <a:chExt cx="7391594" cy="1296144"/>
          </a:xfrm>
        </p:grpSpPr>
        <p:sp>
          <p:nvSpPr>
            <p:cNvPr id="14" name="직사각형 13"/>
            <p:cNvSpPr/>
            <p:nvPr/>
          </p:nvSpPr>
          <p:spPr>
            <a:xfrm>
              <a:off x="2725022" y="3501008"/>
              <a:ext cx="5591394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47"/>
            <p:cNvSpPr txBox="1">
              <a:spLocks noChangeArrowheads="1"/>
            </p:cNvSpPr>
            <p:nvPr/>
          </p:nvSpPr>
          <p:spPr bwMode="auto">
            <a:xfrm>
              <a:off x="2934866" y="3620787"/>
              <a:ext cx="5209759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924822" y="3501008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924822" y="4941168"/>
            <a:ext cx="7391594" cy="1296144"/>
            <a:chOff x="924822" y="5013176"/>
            <a:chExt cx="7391594" cy="1296144"/>
          </a:xfrm>
        </p:grpSpPr>
        <p:sp>
          <p:nvSpPr>
            <p:cNvPr id="17" name="직사각형 16"/>
            <p:cNvSpPr/>
            <p:nvPr/>
          </p:nvSpPr>
          <p:spPr>
            <a:xfrm>
              <a:off x="2725022" y="5013176"/>
              <a:ext cx="5591394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 Box 47"/>
            <p:cNvSpPr txBox="1">
              <a:spLocks noChangeArrowheads="1"/>
            </p:cNvSpPr>
            <p:nvPr/>
          </p:nvSpPr>
          <p:spPr bwMode="auto">
            <a:xfrm>
              <a:off x="2934866" y="5132955"/>
              <a:ext cx="5209759" cy="103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9" name="AutoShape 3"/>
            <p:cNvSpPr>
              <a:spLocks noChangeArrowheads="1"/>
            </p:cNvSpPr>
            <p:nvPr/>
          </p:nvSpPr>
          <p:spPr bwMode="auto">
            <a:xfrm>
              <a:off x="924822" y="5013176"/>
              <a:ext cx="1727200" cy="864096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76053" y="798612"/>
            <a:ext cx="2767955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6A7538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  <p:grpSp>
        <p:nvGrpSpPr>
          <p:cNvPr id="2" name="그룹 28"/>
          <p:cNvGrpSpPr/>
          <p:nvPr/>
        </p:nvGrpSpPr>
        <p:grpSpPr>
          <a:xfrm>
            <a:off x="2965359" y="2852936"/>
            <a:ext cx="3694873" cy="906099"/>
            <a:chOff x="2749335" y="2852936"/>
            <a:chExt cx="3694873" cy="906099"/>
          </a:xfrm>
        </p:grpSpPr>
        <p:grpSp>
          <p:nvGrpSpPr>
            <p:cNvPr id="3" name="그룹 16"/>
            <p:cNvGrpSpPr/>
            <p:nvPr/>
          </p:nvGrpSpPr>
          <p:grpSpPr>
            <a:xfrm>
              <a:off x="2749335" y="2852936"/>
              <a:ext cx="639600" cy="906099"/>
              <a:chOff x="2034332" y="1917948"/>
              <a:chExt cx="639600" cy="906099"/>
            </a:xfrm>
          </p:grpSpPr>
          <p:sp>
            <p:nvSpPr>
              <p:cNvPr id="18" name="평행 사변형 17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평행 사변형 18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3491458" y="3193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2789251" y="308956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" name="그룹 27"/>
          <p:cNvGrpSpPr/>
          <p:nvPr/>
        </p:nvGrpSpPr>
        <p:grpSpPr>
          <a:xfrm>
            <a:off x="2965359" y="3897052"/>
            <a:ext cx="3694873" cy="906099"/>
            <a:chOff x="2749335" y="3861048"/>
            <a:chExt cx="3694873" cy="906099"/>
          </a:xfrm>
        </p:grpSpPr>
        <p:grpSp>
          <p:nvGrpSpPr>
            <p:cNvPr id="5" name="그룹 22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24" name="평행 사변형 23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평행 사변형 24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3491458" y="409352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7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6" name="그룹 29"/>
          <p:cNvGrpSpPr/>
          <p:nvPr/>
        </p:nvGrpSpPr>
        <p:grpSpPr>
          <a:xfrm>
            <a:off x="2965359" y="4941168"/>
            <a:ext cx="3694873" cy="906099"/>
            <a:chOff x="2749335" y="3861048"/>
            <a:chExt cx="3694873" cy="906099"/>
          </a:xfrm>
        </p:grpSpPr>
        <p:grpSp>
          <p:nvGrpSpPr>
            <p:cNvPr id="7" name="그룹 30"/>
            <p:cNvGrpSpPr/>
            <p:nvPr/>
          </p:nvGrpSpPr>
          <p:grpSpPr>
            <a:xfrm>
              <a:off x="2749335" y="3861048"/>
              <a:ext cx="639600" cy="906099"/>
              <a:chOff x="2034332" y="1917948"/>
              <a:chExt cx="639600" cy="906099"/>
            </a:xfrm>
          </p:grpSpPr>
          <p:sp>
            <p:nvSpPr>
              <p:cNvPr id="34" name="평행 사변형 33"/>
              <p:cNvSpPr/>
              <p:nvPr/>
            </p:nvSpPr>
            <p:spPr>
              <a:xfrm rot="16200000">
                <a:off x="1874432" y="23443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평행 사변형 34"/>
              <p:cNvSpPr/>
              <p:nvPr/>
            </p:nvSpPr>
            <p:spPr>
              <a:xfrm rot="5400000" flipV="1">
                <a:off x="2194232" y="2077848"/>
                <a:ext cx="639599" cy="319800"/>
              </a:xfrm>
              <a:prstGeom prst="parallelogram">
                <a:avLst>
                  <a:gd name="adj" fmla="val 114789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3491458" y="4201244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6A7538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2789251" y="40976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accent3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sp>
        <p:nvSpPr>
          <p:cNvPr id="42" name="직사각형 41"/>
          <p:cNvSpPr/>
          <p:nvPr/>
        </p:nvSpPr>
        <p:spPr>
          <a:xfrm>
            <a:off x="1486372" y="2060848"/>
            <a:ext cx="6239466" cy="15841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 Box 47"/>
          <p:cNvSpPr txBox="1">
            <a:spLocks noChangeArrowheads="1"/>
          </p:cNvSpPr>
          <p:nvPr/>
        </p:nvSpPr>
        <p:spPr bwMode="auto">
          <a:xfrm>
            <a:off x="1912240" y="2540667"/>
            <a:ext cx="5622804" cy="6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This brief is designed for you to understand me in an effective way. </a:t>
            </a:r>
          </a:p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After reading this profile, you will come to know about me indetails such as vision, characteristics, interests, achievements, experience and likes. 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1475656" y="4149080"/>
            <a:ext cx="6246838" cy="1872208"/>
            <a:chOff x="1608956" y="4221088"/>
            <a:chExt cx="6246838" cy="1872208"/>
          </a:xfrm>
        </p:grpSpPr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2834284" y="4221088"/>
              <a:ext cx="5021510" cy="1872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988959" y="4307944"/>
              <a:ext cx="4722818" cy="1641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6" name="Text Box 27"/>
            <p:cNvSpPr txBox="1">
              <a:spLocks noChangeArrowheads="1"/>
            </p:cNvSpPr>
            <p:nvPr/>
          </p:nvSpPr>
          <p:spPr bwMode="auto">
            <a:xfrm>
              <a:off x="1845221" y="4253026"/>
              <a:ext cx="91242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Additional </a:t>
              </a:r>
            </a:p>
            <a:p>
              <a:pPr algn="r"/>
              <a:r>
                <a:rPr lang="en-US" altLang="ko-KR" sz="1000" b="1">
                  <a:solidFill>
                    <a:srgbClr val="6A7538"/>
                  </a:solidFill>
                  <a:latin typeface="+mn-ea"/>
                </a:rPr>
                <a:t>Information</a:t>
              </a:r>
            </a:p>
          </p:txBody>
        </p:sp>
        <p:sp>
          <p:nvSpPr>
            <p:cNvPr id="57" name="갈매기형 수장 56"/>
            <p:cNvSpPr/>
            <p:nvPr/>
          </p:nvSpPr>
          <p:spPr>
            <a:xfrm>
              <a:off x="1608956" y="4259505"/>
              <a:ext cx="288032" cy="360040"/>
            </a:xfrm>
            <a:prstGeom prst="chevron">
              <a:avLst>
                <a:gd name="adj" fmla="val 53307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924822" y="4293096"/>
            <a:ext cx="7391594" cy="1872208"/>
            <a:chOff x="924822" y="4293096"/>
            <a:chExt cx="7391594" cy="1872208"/>
          </a:xfrm>
        </p:grpSpPr>
        <p:sp>
          <p:nvSpPr>
            <p:cNvPr id="18" name="직사각형 17"/>
            <p:cNvSpPr/>
            <p:nvPr/>
          </p:nvSpPr>
          <p:spPr>
            <a:xfrm>
              <a:off x="2725022" y="4293096"/>
              <a:ext cx="5591394" cy="1872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 Box 47"/>
            <p:cNvSpPr txBox="1">
              <a:spLocks noChangeArrowheads="1"/>
            </p:cNvSpPr>
            <p:nvPr/>
          </p:nvSpPr>
          <p:spPr bwMode="auto">
            <a:xfrm>
              <a:off x="2934866" y="447715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0" name="AutoShape 3"/>
            <p:cNvSpPr>
              <a:spLocks noChangeArrowheads="1"/>
            </p:cNvSpPr>
            <p:nvPr/>
          </p:nvSpPr>
          <p:spPr bwMode="auto">
            <a:xfrm>
              <a:off x="924822" y="4293096"/>
              <a:ext cx="1727200" cy="576064"/>
            </a:xfrm>
            <a:prstGeom prst="homePlate">
              <a:avLst>
                <a:gd name="adj" fmla="val 42126"/>
              </a:avLst>
            </a:prstGeom>
            <a:solidFill>
              <a:srgbClr val="B1E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1069349" y="4456162"/>
              <a:ext cx="127040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924822" y="2132856"/>
            <a:ext cx="7391594" cy="1872208"/>
            <a:chOff x="924822" y="2132856"/>
            <a:chExt cx="7391594" cy="1872208"/>
          </a:xfrm>
        </p:grpSpPr>
        <p:sp>
          <p:nvSpPr>
            <p:cNvPr id="14" name="직사각형 13"/>
            <p:cNvSpPr/>
            <p:nvPr/>
          </p:nvSpPr>
          <p:spPr>
            <a:xfrm>
              <a:off x="2725022" y="2132856"/>
              <a:ext cx="5591394" cy="1872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 Box 47"/>
            <p:cNvSpPr txBox="1">
              <a:spLocks noChangeArrowheads="1"/>
            </p:cNvSpPr>
            <p:nvPr/>
          </p:nvSpPr>
          <p:spPr bwMode="auto">
            <a:xfrm>
              <a:off x="2934866" y="2316919"/>
              <a:ext cx="5209759" cy="149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924822" y="2132856"/>
              <a:ext cx="1727200" cy="576064"/>
            </a:xfrm>
            <a:prstGeom prst="homePlate">
              <a:avLst>
                <a:gd name="adj" fmla="val 42126"/>
              </a:avLst>
            </a:prstGeom>
            <a:solidFill>
              <a:srgbClr val="B4D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1043609" y="2159858"/>
              <a:ext cx="136815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Family precept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r>
              <a:rPr lang="en-US" altLang="ko-KR">
                <a:solidFill>
                  <a:srgbClr val="B4D9B1"/>
                </a:solidFill>
              </a:rPr>
              <a:t>YOU</a:t>
            </a:r>
            <a:endParaRPr lang="ko-KR" altLang="en-US" dirty="0">
              <a:solidFill>
                <a:srgbClr val="B4D9B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67744" y="3573016"/>
            <a:ext cx="4608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10204</TotalTime>
  <Words>316</Words>
  <Application>Microsoft Office PowerPoint</Application>
  <PresentationFormat>화면 슬라이드 쇼(4:3)</PresentationFormat>
  <Paragraphs>77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773</cp:revision>
  <dcterms:created xsi:type="dcterms:W3CDTF">2010-02-01T08:03:16Z</dcterms:created>
  <dcterms:modified xsi:type="dcterms:W3CDTF">2017-02-09T08:41:28Z</dcterms:modified>
</cp:coreProperties>
</file>