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30" r:id="rId4"/>
    <p:sldId id="329" r:id="rId5"/>
    <p:sldId id="324" r:id="rId6"/>
    <p:sldId id="322" r:id="rId7"/>
    <p:sldId id="326" r:id="rId8"/>
    <p:sldId id="327" r:id="rId9"/>
    <p:sldId id="328" r:id="rId10"/>
    <p:sldId id="297" r:id="rId11"/>
  </p:sldIdLst>
  <p:sldSz cx="6858000" cy="9906000" type="A4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7538"/>
    <a:srgbClr val="592A34"/>
    <a:srgbClr val="DBAFB8"/>
    <a:srgbClr val="B35669"/>
    <a:srgbClr val="FDE7FC"/>
    <a:srgbClr val="944657"/>
    <a:srgbClr val="C00000"/>
    <a:srgbClr val="2D2F2D"/>
    <a:srgbClr val="F6882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92" autoAdjust="0"/>
  </p:normalViewPr>
  <p:slideViewPr>
    <p:cSldViewPr>
      <p:cViewPr varScale="1">
        <p:scale>
          <a:sx n="80" d="100"/>
          <a:sy n="80" d="100"/>
        </p:scale>
        <p:origin x="3408" y="90"/>
      </p:cViewPr>
      <p:guideLst>
        <p:guide orient="horz" pos="2160"/>
        <p:guide pos="2880"/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506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G:\PPT이력서,자기소개서\신규완료\추가20건\6_표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88361" y="4978680"/>
            <a:ext cx="4664654" cy="622392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b="0" kern="1200" dirty="0">
                <a:solidFill>
                  <a:schemeClr val="bg1">
                    <a:lumMod val="65000"/>
                  </a:schemeClr>
                </a:solidFill>
                <a:latin typeface="HY울릉도M" charset="-127"/>
                <a:ea typeface="HY울릉도M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104558" y="3038786"/>
            <a:ext cx="4632262" cy="1572176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b="0" kern="120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G:\PPT이력서,자기소개서\신규완료\추가20건\6_목차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G:\PPT이력서,자기소개서\신규완료\추가20건\6_속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858000" cy="9906001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2656" y="9714"/>
            <a:ext cx="5745897" cy="935697"/>
          </a:xfrm>
          <a:noFill/>
          <a:ln w="9525">
            <a:noFill/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296652" y="1856655"/>
            <a:ext cx="6301894" cy="7417365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390094"/>
            <a:ext cx="1600200" cy="318704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390094"/>
            <a:ext cx="2171700" cy="31870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390094"/>
            <a:ext cx="1600200" cy="318704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296652" y="1280592"/>
            <a:ext cx="6301894" cy="8227455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620688" y="32706"/>
            <a:ext cx="5745897" cy="839055"/>
          </a:xfrm>
          <a:noFill/>
          <a:ln w="9525">
            <a:noFill/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2" name="갈매기형 수장 11"/>
          <p:cNvSpPr/>
          <p:nvPr userDrawn="1"/>
        </p:nvSpPr>
        <p:spPr>
          <a:xfrm>
            <a:off x="311653" y="284355"/>
            <a:ext cx="288032" cy="360040"/>
          </a:xfrm>
          <a:prstGeom prst="chevron">
            <a:avLst>
              <a:gd name="adj" fmla="val 53307"/>
            </a:avLst>
          </a:prstGeom>
          <a:solidFill>
            <a:srgbClr val="B4D9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G:\PPT이력서,자기소개서\신규완료\추가20건\6_종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028986" y="3224808"/>
            <a:ext cx="4788911" cy="244827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b="0" kern="120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7482"/>
            <a:ext cx="6172200" cy="1151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534031"/>
            <a:ext cx="6172200" cy="7635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286907"/>
            <a:ext cx="21717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0" r:id="rId4"/>
    <p:sldLayoutId id="2147483657" r:id="rId5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996719" y="6431681"/>
            <a:ext cx="847939" cy="4655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</a:t>
            </a:r>
            <a:r>
              <a:rPr lang="en-US" altLang="ko-KR"/>
              <a:t> </a:t>
            </a:r>
            <a:br>
              <a:rPr lang="en-US" altLang="ko-KR"/>
            </a:br>
            <a:r>
              <a:rPr lang="ko-KR" altLang="en-US">
                <a:solidFill>
                  <a:srgbClr val="B4D9B1"/>
                </a:solidFill>
              </a:rPr>
              <a:t>자기소개서</a:t>
            </a:r>
            <a:endParaRPr lang="ko-KR" altLang="en-US" dirty="0">
              <a:solidFill>
                <a:srgbClr val="B4D9B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756192" y="5457056"/>
            <a:ext cx="33289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rgbClr val="B1E1C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  <a:endParaRPr kumimoji="1" lang="en-US" altLang="ko-KR" sz="1000" dirty="0">
              <a:solidFill>
                <a:srgbClr val="B1E1CF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65101" y="1200489"/>
            <a:ext cx="2191891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rgbClr val="6A7538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Resume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556792" y="4664968"/>
            <a:ext cx="3694873" cy="906099"/>
            <a:chOff x="2749335" y="2852936"/>
            <a:chExt cx="3694873" cy="906099"/>
          </a:xfrm>
        </p:grpSpPr>
        <p:grpSp>
          <p:nvGrpSpPr>
            <p:cNvPr id="14" name="그룹 16"/>
            <p:cNvGrpSpPr/>
            <p:nvPr/>
          </p:nvGrpSpPr>
          <p:grpSpPr>
            <a:xfrm>
              <a:off x="2749335" y="2852936"/>
              <a:ext cx="639600" cy="906099"/>
              <a:chOff x="2034332" y="1917948"/>
              <a:chExt cx="639600" cy="906099"/>
            </a:xfrm>
          </p:grpSpPr>
          <p:sp>
            <p:nvSpPr>
              <p:cNvPr id="17" name="평행 사변형 16"/>
              <p:cNvSpPr/>
              <p:nvPr/>
            </p:nvSpPr>
            <p:spPr>
              <a:xfrm rot="16200000">
                <a:off x="1874432" y="23443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평행 사변형 17"/>
              <p:cNvSpPr/>
              <p:nvPr/>
            </p:nvSpPr>
            <p:spPr>
              <a:xfrm rot="5400000" flipV="1">
                <a:off x="2194232" y="20778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3491458" y="3193033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2789251" y="308956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accent3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556792" y="5709084"/>
            <a:ext cx="3694873" cy="906099"/>
            <a:chOff x="2749335" y="3861048"/>
            <a:chExt cx="3694873" cy="906099"/>
          </a:xfrm>
        </p:grpSpPr>
        <p:grpSp>
          <p:nvGrpSpPr>
            <p:cNvPr id="20" name="그룹 22"/>
            <p:cNvGrpSpPr/>
            <p:nvPr/>
          </p:nvGrpSpPr>
          <p:grpSpPr>
            <a:xfrm>
              <a:off x="2749335" y="3861048"/>
              <a:ext cx="639600" cy="906099"/>
              <a:chOff x="2034332" y="1917948"/>
              <a:chExt cx="639600" cy="906099"/>
            </a:xfrm>
          </p:grpSpPr>
          <p:sp>
            <p:nvSpPr>
              <p:cNvPr id="23" name="평행 사변형 22"/>
              <p:cNvSpPr/>
              <p:nvPr/>
            </p:nvSpPr>
            <p:spPr>
              <a:xfrm rot="16200000">
                <a:off x="1874432" y="23443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평행 사변형 23"/>
              <p:cNvSpPr/>
              <p:nvPr/>
            </p:nvSpPr>
            <p:spPr>
              <a:xfrm rot="5400000" flipV="1">
                <a:off x="2194232" y="20778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Text Box 5"/>
            <p:cNvSpPr txBox="1">
              <a:spLocks noChangeArrowheads="1"/>
            </p:cNvSpPr>
            <p:nvPr/>
          </p:nvSpPr>
          <p:spPr bwMode="auto">
            <a:xfrm>
              <a:off x="3491458" y="4201145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22" name="TextBox 13"/>
            <p:cNvSpPr txBox="1">
              <a:spLocks noChangeArrowheads="1"/>
            </p:cNvSpPr>
            <p:nvPr/>
          </p:nvSpPr>
          <p:spPr bwMode="auto">
            <a:xfrm>
              <a:off x="2789251" y="40976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accent3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556792" y="6753200"/>
            <a:ext cx="3694873" cy="906099"/>
            <a:chOff x="2749335" y="3861048"/>
            <a:chExt cx="3694873" cy="906099"/>
          </a:xfrm>
        </p:grpSpPr>
        <p:grpSp>
          <p:nvGrpSpPr>
            <p:cNvPr id="26" name="그룹 30"/>
            <p:cNvGrpSpPr/>
            <p:nvPr/>
          </p:nvGrpSpPr>
          <p:grpSpPr>
            <a:xfrm>
              <a:off x="2749335" y="3861048"/>
              <a:ext cx="639600" cy="906099"/>
              <a:chOff x="2034332" y="1917948"/>
              <a:chExt cx="639600" cy="906099"/>
            </a:xfrm>
          </p:grpSpPr>
          <p:sp>
            <p:nvSpPr>
              <p:cNvPr id="29" name="평행 사변형 28"/>
              <p:cNvSpPr/>
              <p:nvPr/>
            </p:nvSpPr>
            <p:spPr>
              <a:xfrm rot="16200000">
                <a:off x="1874432" y="23443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평행 사변형 29"/>
              <p:cNvSpPr/>
              <p:nvPr/>
            </p:nvSpPr>
            <p:spPr>
              <a:xfrm rot="5400000" flipV="1">
                <a:off x="2194232" y="20778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7" name="Text Box 5"/>
            <p:cNvSpPr txBox="1">
              <a:spLocks noChangeArrowheads="1"/>
            </p:cNvSpPr>
            <p:nvPr/>
          </p:nvSpPr>
          <p:spPr bwMode="auto">
            <a:xfrm>
              <a:off x="3491458" y="4093523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28" name="TextBox 13"/>
            <p:cNvSpPr txBox="1">
              <a:spLocks noChangeArrowheads="1"/>
            </p:cNvSpPr>
            <p:nvPr/>
          </p:nvSpPr>
          <p:spPr bwMode="auto">
            <a:xfrm>
              <a:off x="2789251" y="40976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accent3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grpSp>
        <p:nvGrpSpPr>
          <p:cNvPr id="120" name="그룹 119"/>
          <p:cNvGrpSpPr/>
          <p:nvPr/>
        </p:nvGrpSpPr>
        <p:grpSpPr>
          <a:xfrm>
            <a:off x="249248" y="3049325"/>
            <a:ext cx="1285884" cy="1666866"/>
            <a:chOff x="249248" y="3224808"/>
            <a:chExt cx="1285884" cy="1666866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249248" y="3224808"/>
              <a:ext cx="1285884" cy="166686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8" name="Text Box 8"/>
            <p:cNvSpPr txBox="1">
              <a:spLocks noChangeArrowheads="1"/>
            </p:cNvSpPr>
            <p:nvPr/>
          </p:nvSpPr>
          <p:spPr bwMode="auto">
            <a:xfrm>
              <a:off x="503302" y="3867750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4cmX6cm</a:t>
              </a: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188640" y="6291308"/>
            <a:ext cx="1285884" cy="1381114"/>
            <a:chOff x="188640" y="6178759"/>
            <a:chExt cx="1285884" cy="1381114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188640" y="6178759"/>
              <a:ext cx="1285884" cy="138111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0" name="Rectangle 11"/>
            <p:cNvSpPr>
              <a:spLocks noChangeArrowheads="1"/>
            </p:cNvSpPr>
            <p:nvPr/>
          </p:nvSpPr>
          <p:spPr bwMode="auto">
            <a:xfrm rot="12095">
              <a:off x="394472" y="6678781"/>
              <a:ext cx="93647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Educational </a:t>
              </a:r>
            </a:p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history</a:t>
              </a:r>
            </a:p>
          </p:txBody>
        </p:sp>
      </p:grpSp>
      <p:grpSp>
        <p:nvGrpSpPr>
          <p:cNvPr id="119" name="그룹 118"/>
          <p:cNvGrpSpPr/>
          <p:nvPr/>
        </p:nvGrpSpPr>
        <p:grpSpPr>
          <a:xfrm>
            <a:off x="1617400" y="6332572"/>
            <a:ext cx="5051960" cy="1320715"/>
            <a:chOff x="1617400" y="6220023"/>
            <a:chExt cx="5051960" cy="1320715"/>
          </a:xfrm>
        </p:grpSpPr>
        <p:sp>
          <p:nvSpPr>
            <p:cNvPr id="62" name="AutoShape 3"/>
            <p:cNvSpPr>
              <a:spLocks noChangeArrowheads="1"/>
            </p:cNvSpPr>
            <p:nvPr/>
          </p:nvSpPr>
          <p:spPr bwMode="auto">
            <a:xfrm>
              <a:off x="1617400" y="6220023"/>
              <a:ext cx="1727200" cy="604837"/>
            </a:xfrm>
            <a:prstGeom prst="homePlate">
              <a:avLst>
                <a:gd name="adj" fmla="val 42126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63" name="AutoShape 4"/>
            <p:cNvSpPr>
              <a:spLocks noChangeArrowheads="1"/>
            </p:cNvSpPr>
            <p:nvPr/>
          </p:nvSpPr>
          <p:spPr bwMode="auto">
            <a:xfrm>
              <a:off x="3360475" y="6220023"/>
              <a:ext cx="3308885" cy="6048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485416" y="6306879"/>
              <a:ext cx="303784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  <p:sp>
          <p:nvSpPr>
            <p:cNvPr id="66" name="AutoShape 3"/>
            <p:cNvSpPr>
              <a:spLocks noChangeArrowheads="1"/>
            </p:cNvSpPr>
            <p:nvPr/>
          </p:nvSpPr>
          <p:spPr bwMode="auto">
            <a:xfrm>
              <a:off x="1617400" y="6935901"/>
              <a:ext cx="1727200" cy="604837"/>
            </a:xfrm>
            <a:prstGeom prst="homePlate">
              <a:avLst>
                <a:gd name="adj" fmla="val 42126"/>
              </a:avLst>
            </a:prstGeom>
            <a:solidFill>
              <a:srgbClr val="B1E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67" name="AutoShape 4"/>
            <p:cNvSpPr>
              <a:spLocks noChangeArrowheads="1"/>
            </p:cNvSpPr>
            <p:nvPr/>
          </p:nvSpPr>
          <p:spPr bwMode="auto">
            <a:xfrm>
              <a:off x="3360475" y="6935901"/>
              <a:ext cx="3308885" cy="6048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3485416" y="7022757"/>
              <a:ext cx="30205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</p:grpSp>
      <p:grpSp>
        <p:nvGrpSpPr>
          <p:cNvPr id="118" name="그룹 117"/>
          <p:cNvGrpSpPr/>
          <p:nvPr/>
        </p:nvGrpSpPr>
        <p:grpSpPr>
          <a:xfrm>
            <a:off x="1448401" y="3120763"/>
            <a:ext cx="5232201" cy="2571768"/>
            <a:chOff x="1448401" y="3296246"/>
            <a:chExt cx="5232201" cy="2571768"/>
          </a:xfrm>
        </p:grpSpPr>
        <p:sp>
          <p:nvSpPr>
            <p:cNvPr id="37" name="직사각형 36"/>
            <p:cNvSpPr/>
            <p:nvPr/>
          </p:nvSpPr>
          <p:spPr>
            <a:xfrm>
              <a:off x="4951014" y="3296246"/>
              <a:ext cx="1698934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 Box 22"/>
            <p:cNvSpPr txBox="1">
              <a:spLocks noChangeArrowheads="1"/>
            </p:cNvSpPr>
            <p:nvPr/>
          </p:nvSpPr>
          <p:spPr bwMode="auto">
            <a:xfrm>
              <a:off x="5106704" y="3387450"/>
              <a:ext cx="139922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39" name="Text Box 28"/>
            <p:cNvSpPr txBox="1">
              <a:spLocks noChangeArrowheads="1"/>
            </p:cNvSpPr>
            <p:nvPr/>
          </p:nvSpPr>
          <p:spPr bwMode="auto">
            <a:xfrm>
              <a:off x="4516052" y="3387450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6A7538"/>
                  </a:solidFill>
                  <a:latin typeface="+mn-ea"/>
                </a:rPr>
                <a:t>Age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951014" y="3796312"/>
              <a:ext cx="1698934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 Box 23"/>
            <p:cNvSpPr txBox="1">
              <a:spLocks noChangeArrowheads="1"/>
            </p:cNvSpPr>
            <p:nvPr/>
          </p:nvSpPr>
          <p:spPr bwMode="auto">
            <a:xfrm>
              <a:off x="5106704" y="3887516"/>
              <a:ext cx="139922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42" name="Text Box 29"/>
            <p:cNvSpPr txBox="1">
              <a:spLocks noChangeArrowheads="1"/>
            </p:cNvSpPr>
            <p:nvPr/>
          </p:nvSpPr>
          <p:spPr bwMode="auto">
            <a:xfrm>
              <a:off x="3960257" y="3887516"/>
              <a:ext cx="96532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date of birth</a:t>
              </a:r>
              <a:endParaRPr lang="en-US" altLang="ko-KR" sz="1000" b="1" dirty="0">
                <a:solidFill>
                  <a:srgbClr val="6A7538"/>
                </a:solidFill>
                <a:latin typeface="+mn-ea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2821016" y="4367816"/>
              <a:ext cx="3848344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2821016" y="4867882"/>
              <a:ext cx="3848344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 Box 24"/>
            <p:cNvSpPr txBox="1">
              <a:spLocks noChangeArrowheads="1"/>
            </p:cNvSpPr>
            <p:nvPr/>
          </p:nvSpPr>
          <p:spPr bwMode="auto">
            <a:xfrm>
              <a:off x="3178206" y="4459020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46" name="Text Box 27"/>
            <p:cNvSpPr txBox="1">
              <a:spLocks noChangeArrowheads="1"/>
            </p:cNvSpPr>
            <p:nvPr/>
          </p:nvSpPr>
          <p:spPr bwMode="auto">
            <a:xfrm>
              <a:off x="2095947" y="4459020"/>
              <a:ext cx="6735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6A7538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47" name="Text Box 31"/>
            <p:cNvSpPr txBox="1">
              <a:spLocks noChangeArrowheads="1"/>
            </p:cNvSpPr>
            <p:nvPr/>
          </p:nvSpPr>
          <p:spPr bwMode="auto">
            <a:xfrm>
              <a:off x="3178206" y="4959086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400210" y="5439386"/>
              <a:ext cx="1616096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 Box 32"/>
            <p:cNvSpPr txBox="1">
              <a:spLocks noChangeArrowheads="1"/>
            </p:cNvSpPr>
            <p:nvPr/>
          </p:nvSpPr>
          <p:spPr bwMode="auto">
            <a:xfrm>
              <a:off x="1708802" y="5453645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6A7538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rgbClr val="6A7538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50" name="Text Box 34"/>
            <p:cNvSpPr txBox="1">
              <a:spLocks noChangeArrowheads="1"/>
            </p:cNvSpPr>
            <p:nvPr/>
          </p:nvSpPr>
          <p:spPr bwMode="auto">
            <a:xfrm>
              <a:off x="2567319" y="5530590"/>
              <a:ext cx="137698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981668" y="5439386"/>
              <a:ext cx="1698934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 Box 33"/>
            <p:cNvSpPr txBox="1">
              <a:spLocks noChangeArrowheads="1"/>
            </p:cNvSpPr>
            <p:nvPr/>
          </p:nvSpPr>
          <p:spPr bwMode="auto">
            <a:xfrm>
              <a:off x="4344399" y="5530590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6A7538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53" name="Text Box 35"/>
            <p:cNvSpPr txBox="1">
              <a:spLocks noChangeArrowheads="1"/>
            </p:cNvSpPr>
            <p:nvPr/>
          </p:nvSpPr>
          <p:spPr bwMode="auto">
            <a:xfrm>
              <a:off x="5091196" y="5530590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821016" y="3296246"/>
              <a:ext cx="1400072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Text Box 25"/>
            <p:cNvSpPr txBox="1">
              <a:spLocks noChangeArrowheads="1"/>
            </p:cNvSpPr>
            <p:nvPr/>
          </p:nvSpPr>
          <p:spPr bwMode="auto">
            <a:xfrm>
              <a:off x="2224186" y="3387450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56" name="Text Box 47"/>
            <p:cNvSpPr txBox="1">
              <a:spLocks noChangeArrowheads="1"/>
            </p:cNvSpPr>
            <p:nvPr/>
          </p:nvSpPr>
          <p:spPr bwMode="auto">
            <a:xfrm>
              <a:off x="2913069" y="3383759"/>
              <a:ext cx="119022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9" name="갈매기형 수장 68"/>
            <p:cNvSpPr/>
            <p:nvPr/>
          </p:nvSpPr>
          <p:spPr>
            <a:xfrm>
              <a:off x="2003698" y="3339976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갈매기형 수장 69"/>
            <p:cNvSpPr/>
            <p:nvPr/>
          </p:nvSpPr>
          <p:spPr>
            <a:xfrm>
              <a:off x="4298791" y="3339976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갈매기형 수장 70"/>
            <p:cNvSpPr/>
            <p:nvPr/>
          </p:nvSpPr>
          <p:spPr>
            <a:xfrm>
              <a:off x="3645024" y="3848596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rgbClr val="B4D9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갈매기형 수장 71"/>
            <p:cNvSpPr/>
            <p:nvPr/>
          </p:nvSpPr>
          <p:spPr>
            <a:xfrm>
              <a:off x="1869207" y="4406379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rgbClr val="B4D9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갈매기형 수장 72"/>
            <p:cNvSpPr/>
            <p:nvPr/>
          </p:nvSpPr>
          <p:spPr>
            <a:xfrm>
              <a:off x="1448401" y="5481166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rgbClr val="B1E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갈매기형 수장 73"/>
            <p:cNvSpPr/>
            <p:nvPr/>
          </p:nvSpPr>
          <p:spPr>
            <a:xfrm>
              <a:off x="4114572" y="5481166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rgbClr val="B1E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26" name="그룹 25"/>
          <p:cNvGrpSpPr/>
          <p:nvPr/>
        </p:nvGrpSpPr>
        <p:grpSpPr>
          <a:xfrm>
            <a:off x="548680" y="2908201"/>
            <a:ext cx="5760640" cy="2592288"/>
            <a:chOff x="548680" y="2792760"/>
            <a:chExt cx="5760640" cy="2592288"/>
          </a:xfrm>
        </p:grpSpPr>
        <p:sp>
          <p:nvSpPr>
            <p:cNvPr id="14" name="직사각형 13"/>
            <p:cNvSpPr/>
            <p:nvPr/>
          </p:nvSpPr>
          <p:spPr>
            <a:xfrm>
              <a:off x="1607252" y="2792760"/>
              <a:ext cx="4702068" cy="25922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 Box 25"/>
            <p:cNvSpPr txBox="1">
              <a:spLocks noChangeArrowheads="1"/>
            </p:cNvSpPr>
            <p:nvPr/>
          </p:nvSpPr>
          <p:spPr bwMode="auto">
            <a:xfrm>
              <a:off x="789934" y="2840234"/>
              <a:ext cx="75693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Objective</a:t>
              </a:r>
            </a:p>
          </p:txBody>
        </p:sp>
        <p:sp>
          <p:nvSpPr>
            <p:cNvPr id="16" name="Text Box 47"/>
            <p:cNvSpPr txBox="1">
              <a:spLocks noChangeArrowheads="1"/>
            </p:cNvSpPr>
            <p:nvPr/>
          </p:nvSpPr>
          <p:spPr bwMode="auto">
            <a:xfrm>
              <a:off x="1817096" y="2912538"/>
              <a:ext cx="4381133" cy="2207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7" name="갈매기형 수장 16"/>
            <p:cNvSpPr/>
            <p:nvPr/>
          </p:nvSpPr>
          <p:spPr>
            <a:xfrm>
              <a:off x="548680" y="2792760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357886" y="5716513"/>
            <a:ext cx="5951434" cy="2620863"/>
            <a:chOff x="357886" y="5788521"/>
            <a:chExt cx="5951434" cy="2620863"/>
          </a:xfrm>
        </p:grpSpPr>
        <p:sp>
          <p:nvSpPr>
            <p:cNvPr id="19" name="직사각형 18"/>
            <p:cNvSpPr/>
            <p:nvPr/>
          </p:nvSpPr>
          <p:spPr>
            <a:xfrm>
              <a:off x="1607252" y="5817096"/>
              <a:ext cx="4702068" cy="25922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 Box 25"/>
            <p:cNvSpPr txBox="1">
              <a:spLocks noChangeArrowheads="1"/>
            </p:cNvSpPr>
            <p:nvPr/>
          </p:nvSpPr>
          <p:spPr bwMode="auto">
            <a:xfrm>
              <a:off x="597585" y="5788521"/>
              <a:ext cx="91242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Additional </a:t>
              </a:r>
            </a:p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Information</a:t>
              </a:r>
            </a:p>
          </p:txBody>
        </p:sp>
        <p:sp>
          <p:nvSpPr>
            <p:cNvPr id="21" name="Text Box 47"/>
            <p:cNvSpPr txBox="1">
              <a:spLocks noChangeArrowheads="1"/>
            </p:cNvSpPr>
            <p:nvPr/>
          </p:nvSpPr>
          <p:spPr bwMode="auto">
            <a:xfrm>
              <a:off x="1817096" y="5936874"/>
              <a:ext cx="4381133" cy="2207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2" name="갈매기형 수장 21"/>
            <p:cNvSpPr/>
            <p:nvPr/>
          </p:nvSpPr>
          <p:spPr>
            <a:xfrm>
              <a:off x="357886" y="5817096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rgbClr val="B4D9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27" name="그룹 26"/>
          <p:cNvGrpSpPr/>
          <p:nvPr/>
        </p:nvGrpSpPr>
        <p:grpSpPr>
          <a:xfrm>
            <a:off x="260648" y="3152800"/>
            <a:ext cx="6408712" cy="1296144"/>
            <a:chOff x="260648" y="3368824"/>
            <a:chExt cx="6408712" cy="1296144"/>
          </a:xfrm>
        </p:grpSpPr>
        <p:sp>
          <p:nvSpPr>
            <p:cNvPr id="16" name="직사각형 15"/>
            <p:cNvSpPr/>
            <p:nvPr/>
          </p:nvSpPr>
          <p:spPr>
            <a:xfrm>
              <a:off x="2060848" y="3368824"/>
              <a:ext cx="4608512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 Box 47"/>
            <p:cNvSpPr txBox="1">
              <a:spLocks noChangeArrowheads="1"/>
            </p:cNvSpPr>
            <p:nvPr/>
          </p:nvSpPr>
          <p:spPr bwMode="auto">
            <a:xfrm>
              <a:off x="2270692" y="3488603"/>
              <a:ext cx="4293963" cy="1032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8" name="AutoShape 3"/>
            <p:cNvSpPr>
              <a:spLocks noChangeArrowheads="1"/>
            </p:cNvSpPr>
            <p:nvPr/>
          </p:nvSpPr>
          <p:spPr bwMode="auto">
            <a:xfrm>
              <a:off x="260648" y="3368824"/>
              <a:ext cx="1727200" cy="864096"/>
            </a:xfrm>
            <a:prstGeom prst="homePlate">
              <a:avLst>
                <a:gd name="adj" fmla="val 42126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0648" y="4953000"/>
            <a:ext cx="6408712" cy="1296144"/>
            <a:chOff x="260648" y="4844988"/>
            <a:chExt cx="6408712" cy="1296144"/>
          </a:xfrm>
        </p:grpSpPr>
        <p:sp>
          <p:nvSpPr>
            <p:cNvPr id="20" name="직사각형 19"/>
            <p:cNvSpPr/>
            <p:nvPr/>
          </p:nvSpPr>
          <p:spPr>
            <a:xfrm>
              <a:off x="2060848" y="4844988"/>
              <a:ext cx="4608512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 Box 47"/>
            <p:cNvSpPr txBox="1">
              <a:spLocks noChangeArrowheads="1"/>
            </p:cNvSpPr>
            <p:nvPr/>
          </p:nvSpPr>
          <p:spPr bwMode="auto">
            <a:xfrm>
              <a:off x="2270692" y="4964767"/>
              <a:ext cx="4293963" cy="1032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2" name="AutoShape 3"/>
            <p:cNvSpPr>
              <a:spLocks noChangeArrowheads="1"/>
            </p:cNvSpPr>
            <p:nvPr/>
          </p:nvSpPr>
          <p:spPr bwMode="auto">
            <a:xfrm>
              <a:off x="260648" y="4844988"/>
              <a:ext cx="1727200" cy="864096"/>
            </a:xfrm>
            <a:prstGeom prst="homePlate">
              <a:avLst>
                <a:gd name="adj" fmla="val 42126"/>
              </a:avLst>
            </a:prstGeom>
            <a:solidFill>
              <a:srgbClr val="B4D9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60648" y="6753200"/>
            <a:ext cx="6408712" cy="1296144"/>
            <a:chOff x="260648" y="6321152"/>
            <a:chExt cx="6408712" cy="1296144"/>
          </a:xfrm>
        </p:grpSpPr>
        <p:sp>
          <p:nvSpPr>
            <p:cNvPr id="24" name="직사각형 23"/>
            <p:cNvSpPr/>
            <p:nvPr/>
          </p:nvSpPr>
          <p:spPr>
            <a:xfrm>
              <a:off x="2060848" y="6321152"/>
              <a:ext cx="4608512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 Box 47"/>
            <p:cNvSpPr txBox="1">
              <a:spLocks noChangeArrowheads="1"/>
            </p:cNvSpPr>
            <p:nvPr/>
          </p:nvSpPr>
          <p:spPr bwMode="auto">
            <a:xfrm>
              <a:off x="2270692" y="6440931"/>
              <a:ext cx="4293963" cy="1032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6" name="AutoShape 3"/>
            <p:cNvSpPr>
              <a:spLocks noChangeArrowheads="1"/>
            </p:cNvSpPr>
            <p:nvPr/>
          </p:nvSpPr>
          <p:spPr bwMode="auto">
            <a:xfrm>
              <a:off x="260648" y="6321152"/>
              <a:ext cx="1727200" cy="864096"/>
            </a:xfrm>
            <a:prstGeom prst="homePlate">
              <a:avLst>
                <a:gd name="adj" fmla="val 42126"/>
              </a:avLst>
            </a:prstGeom>
            <a:solidFill>
              <a:srgbClr val="B1E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65101" y="1200489"/>
            <a:ext cx="2695947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rgbClr val="6A7538"/>
                </a:solidFill>
                <a:latin typeface="HY헤드라인M" pitchFamily="18" charset="-127"/>
                <a:ea typeface="HY헤드라인M" pitchFamily="18" charset="-127"/>
              </a:rPr>
              <a:t>Cover Letter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556792" y="4664968"/>
            <a:ext cx="3694873" cy="906099"/>
            <a:chOff x="2749335" y="2852936"/>
            <a:chExt cx="3694873" cy="906099"/>
          </a:xfrm>
        </p:grpSpPr>
        <p:grpSp>
          <p:nvGrpSpPr>
            <p:cNvPr id="14" name="그룹 16"/>
            <p:cNvGrpSpPr/>
            <p:nvPr/>
          </p:nvGrpSpPr>
          <p:grpSpPr>
            <a:xfrm>
              <a:off x="2749335" y="2852936"/>
              <a:ext cx="639600" cy="906099"/>
              <a:chOff x="2034332" y="1917948"/>
              <a:chExt cx="639600" cy="906099"/>
            </a:xfrm>
          </p:grpSpPr>
          <p:sp>
            <p:nvSpPr>
              <p:cNvPr id="17" name="평행 사변형 16"/>
              <p:cNvSpPr/>
              <p:nvPr/>
            </p:nvSpPr>
            <p:spPr>
              <a:xfrm rot="16200000">
                <a:off x="1874432" y="23443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평행 사변형 17"/>
              <p:cNvSpPr/>
              <p:nvPr/>
            </p:nvSpPr>
            <p:spPr>
              <a:xfrm rot="5400000" flipV="1">
                <a:off x="2194232" y="20778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3491458" y="3193033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2789251" y="308956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accent3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556792" y="5709084"/>
            <a:ext cx="3694873" cy="906099"/>
            <a:chOff x="2749335" y="3861048"/>
            <a:chExt cx="3694873" cy="906099"/>
          </a:xfrm>
        </p:grpSpPr>
        <p:grpSp>
          <p:nvGrpSpPr>
            <p:cNvPr id="20" name="그룹 22"/>
            <p:cNvGrpSpPr/>
            <p:nvPr/>
          </p:nvGrpSpPr>
          <p:grpSpPr>
            <a:xfrm>
              <a:off x="2749335" y="3861048"/>
              <a:ext cx="639600" cy="906099"/>
              <a:chOff x="2034332" y="1917948"/>
              <a:chExt cx="639600" cy="906099"/>
            </a:xfrm>
          </p:grpSpPr>
          <p:sp>
            <p:nvSpPr>
              <p:cNvPr id="23" name="평행 사변형 22"/>
              <p:cNvSpPr/>
              <p:nvPr/>
            </p:nvSpPr>
            <p:spPr>
              <a:xfrm rot="16200000">
                <a:off x="1874432" y="23443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평행 사변형 23"/>
              <p:cNvSpPr/>
              <p:nvPr/>
            </p:nvSpPr>
            <p:spPr>
              <a:xfrm rot="5400000" flipV="1">
                <a:off x="2194232" y="20778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Text Box 5"/>
            <p:cNvSpPr txBox="1">
              <a:spLocks noChangeArrowheads="1"/>
            </p:cNvSpPr>
            <p:nvPr/>
          </p:nvSpPr>
          <p:spPr bwMode="auto">
            <a:xfrm>
              <a:off x="3491458" y="4093523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22" name="TextBox 13"/>
            <p:cNvSpPr txBox="1">
              <a:spLocks noChangeArrowheads="1"/>
            </p:cNvSpPr>
            <p:nvPr/>
          </p:nvSpPr>
          <p:spPr bwMode="auto">
            <a:xfrm>
              <a:off x="2789251" y="40976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accent3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556792" y="6753200"/>
            <a:ext cx="3694873" cy="906099"/>
            <a:chOff x="2749335" y="3861048"/>
            <a:chExt cx="3694873" cy="906099"/>
          </a:xfrm>
        </p:grpSpPr>
        <p:grpSp>
          <p:nvGrpSpPr>
            <p:cNvPr id="26" name="그룹 30"/>
            <p:cNvGrpSpPr/>
            <p:nvPr/>
          </p:nvGrpSpPr>
          <p:grpSpPr>
            <a:xfrm>
              <a:off x="2749335" y="3861048"/>
              <a:ext cx="639600" cy="906099"/>
              <a:chOff x="2034332" y="1917948"/>
              <a:chExt cx="639600" cy="906099"/>
            </a:xfrm>
          </p:grpSpPr>
          <p:sp>
            <p:nvSpPr>
              <p:cNvPr id="29" name="평행 사변형 28"/>
              <p:cNvSpPr/>
              <p:nvPr/>
            </p:nvSpPr>
            <p:spPr>
              <a:xfrm rot="16200000">
                <a:off x="1874432" y="23443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평행 사변형 29"/>
              <p:cNvSpPr/>
              <p:nvPr/>
            </p:nvSpPr>
            <p:spPr>
              <a:xfrm rot="5400000" flipV="1">
                <a:off x="2194232" y="20778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7" name="Text Box 5"/>
            <p:cNvSpPr txBox="1">
              <a:spLocks noChangeArrowheads="1"/>
            </p:cNvSpPr>
            <p:nvPr/>
          </p:nvSpPr>
          <p:spPr bwMode="auto">
            <a:xfrm>
              <a:off x="3491458" y="4201244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28" name="TextBox 13"/>
            <p:cNvSpPr txBox="1">
              <a:spLocks noChangeArrowheads="1"/>
            </p:cNvSpPr>
            <p:nvPr/>
          </p:nvSpPr>
          <p:spPr bwMode="auto">
            <a:xfrm>
              <a:off x="2789251" y="40976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accent3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357886" y="3152800"/>
            <a:ext cx="6239466" cy="15841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 Box 47"/>
          <p:cNvSpPr txBox="1">
            <a:spLocks noChangeArrowheads="1"/>
          </p:cNvSpPr>
          <p:nvPr/>
        </p:nvSpPr>
        <p:spPr bwMode="auto">
          <a:xfrm>
            <a:off x="783754" y="3632619"/>
            <a:ext cx="5622804" cy="6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bg1"/>
                </a:solidFill>
                <a:latin typeface="+mn-ea"/>
              </a:rPr>
              <a:t>This brief is designed for you to understand me in an effective way. </a:t>
            </a:r>
          </a:p>
          <a:p>
            <a:r>
              <a:rPr lang="en-US" altLang="ko-KR" sz="1000" b="1">
                <a:solidFill>
                  <a:schemeClr val="bg1"/>
                </a:solidFill>
                <a:latin typeface="+mn-ea"/>
              </a:rPr>
              <a:t>After reading this profile, you will come to know about me indetails such as vision, characteristics, interests, achievements, experience and likes. 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347170" y="5385048"/>
            <a:ext cx="6246838" cy="1872208"/>
            <a:chOff x="1608956" y="4221088"/>
            <a:chExt cx="6246838" cy="1872208"/>
          </a:xfrm>
        </p:grpSpPr>
        <p:sp>
          <p:nvSpPr>
            <p:cNvPr id="13" name="AutoShape 4"/>
            <p:cNvSpPr>
              <a:spLocks noChangeArrowheads="1"/>
            </p:cNvSpPr>
            <p:nvPr/>
          </p:nvSpPr>
          <p:spPr bwMode="auto">
            <a:xfrm>
              <a:off x="2834284" y="4221088"/>
              <a:ext cx="5021510" cy="18722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988959" y="4307944"/>
              <a:ext cx="4722818" cy="1641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5" name="Text Box 27"/>
            <p:cNvSpPr txBox="1">
              <a:spLocks noChangeArrowheads="1"/>
            </p:cNvSpPr>
            <p:nvPr/>
          </p:nvSpPr>
          <p:spPr bwMode="auto">
            <a:xfrm>
              <a:off x="1845221" y="4253026"/>
              <a:ext cx="91242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Additional </a:t>
              </a:r>
            </a:p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Information</a:t>
              </a: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1608956" y="4259505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rgbClr val="B4D9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23" name="그룹 22"/>
          <p:cNvGrpSpPr/>
          <p:nvPr/>
        </p:nvGrpSpPr>
        <p:grpSpPr>
          <a:xfrm>
            <a:off x="332656" y="5817096"/>
            <a:ext cx="6192688" cy="2448272"/>
            <a:chOff x="188640" y="5961112"/>
            <a:chExt cx="6192688" cy="2448272"/>
          </a:xfrm>
        </p:grpSpPr>
        <p:sp>
          <p:nvSpPr>
            <p:cNvPr id="14" name="직사각형 13"/>
            <p:cNvSpPr/>
            <p:nvPr/>
          </p:nvSpPr>
          <p:spPr>
            <a:xfrm>
              <a:off x="1988840" y="5961112"/>
              <a:ext cx="4392488" cy="24482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 Box 47"/>
            <p:cNvSpPr txBox="1">
              <a:spLocks noChangeArrowheads="1"/>
            </p:cNvSpPr>
            <p:nvPr/>
          </p:nvSpPr>
          <p:spPr bwMode="auto">
            <a:xfrm>
              <a:off x="2198684" y="6145175"/>
              <a:ext cx="4092683" cy="1949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6" name="AutoShape 3"/>
            <p:cNvSpPr>
              <a:spLocks noChangeArrowheads="1"/>
            </p:cNvSpPr>
            <p:nvPr/>
          </p:nvSpPr>
          <p:spPr bwMode="auto">
            <a:xfrm>
              <a:off x="188640" y="5961112"/>
              <a:ext cx="1727200" cy="576064"/>
            </a:xfrm>
            <a:prstGeom prst="homePlate">
              <a:avLst>
                <a:gd name="adj" fmla="val 42126"/>
              </a:avLst>
            </a:prstGeom>
            <a:solidFill>
              <a:srgbClr val="B1E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" name="Text Box 8"/>
            <p:cNvSpPr txBox="1">
              <a:spLocks noChangeArrowheads="1"/>
            </p:cNvSpPr>
            <p:nvPr/>
          </p:nvSpPr>
          <p:spPr bwMode="auto">
            <a:xfrm>
              <a:off x="333167" y="6124178"/>
              <a:ext cx="127040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Career objective</a:t>
              </a: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332656" y="3008784"/>
            <a:ext cx="6192688" cy="2448272"/>
            <a:chOff x="188640" y="3152800"/>
            <a:chExt cx="6192688" cy="2448272"/>
          </a:xfrm>
        </p:grpSpPr>
        <p:sp>
          <p:nvSpPr>
            <p:cNvPr id="19" name="직사각형 18"/>
            <p:cNvSpPr/>
            <p:nvPr/>
          </p:nvSpPr>
          <p:spPr>
            <a:xfrm>
              <a:off x="1988840" y="3152800"/>
              <a:ext cx="4392488" cy="24482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 Box 47"/>
            <p:cNvSpPr txBox="1">
              <a:spLocks noChangeArrowheads="1"/>
            </p:cNvSpPr>
            <p:nvPr/>
          </p:nvSpPr>
          <p:spPr bwMode="auto">
            <a:xfrm>
              <a:off x="2198684" y="3336863"/>
              <a:ext cx="4092683" cy="1949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1" name="AutoShape 3"/>
            <p:cNvSpPr>
              <a:spLocks noChangeArrowheads="1"/>
            </p:cNvSpPr>
            <p:nvPr/>
          </p:nvSpPr>
          <p:spPr bwMode="auto">
            <a:xfrm>
              <a:off x="188640" y="3152800"/>
              <a:ext cx="1727200" cy="576064"/>
            </a:xfrm>
            <a:prstGeom prst="homePlate">
              <a:avLst>
                <a:gd name="adj" fmla="val 42126"/>
              </a:avLst>
            </a:prstGeom>
            <a:solidFill>
              <a:srgbClr val="B4D9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5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>
              <a:off x="307427" y="3179802"/>
              <a:ext cx="136815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Personality And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Family precept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Insert text</a:t>
            </a: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YOU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725316" y="5767154"/>
            <a:ext cx="338437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rgbClr val="B1E1C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10335</TotalTime>
  <Words>315</Words>
  <Application>Microsoft Office PowerPoint</Application>
  <PresentationFormat>A4 용지(210x297mm)</PresentationFormat>
  <Paragraphs>79</Paragraphs>
  <Slides>10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Letter of self introduction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806</cp:revision>
  <dcterms:created xsi:type="dcterms:W3CDTF">2010-02-01T08:03:16Z</dcterms:created>
  <dcterms:modified xsi:type="dcterms:W3CDTF">2017-02-09T08:41:04Z</dcterms:modified>
</cp:coreProperties>
</file>