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2" r:id="rId5"/>
    <p:sldId id="323" r:id="rId6"/>
    <p:sldId id="326" r:id="rId7"/>
    <p:sldId id="325" r:id="rId8"/>
    <p:sldId id="327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AFB8"/>
    <a:srgbClr val="A0A8CA"/>
    <a:srgbClr val="EEC4C4"/>
    <a:srgbClr val="6A7538"/>
    <a:srgbClr val="592A34"/>
    <a:srgbClr val="B35669"/>
    <a:srgbClr val="FDE7FC"/>
    <a:srgbClr val="944657"/>
    <a:srgbClr val="C00000"/>
    <a:srgbClr val="2D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35596" y="3358153"/>
            <a:ext cx="5184576" cy="43088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5832648" cy="1585337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255828"/>
            <a:ext cx="730115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95536" y="255828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322015" y="1916832"/>
            <a:ext cx="4499969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3228" y="4725144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</a:t>
            </a:r>
            <a:br>
              <a:rPr lang="ko-KR" altLang="en-US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1707795" y="3861048"/>
            <a:ext cx="364017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952109" y="4611111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1792748" y="2106335"/>
            <a:ext cx="3643472" cy="576064"/>
            <a:chOff x="1792748" y="2106335"/>
            <a:chExt cx="3643472" cy="576064"/>
          </a:xfrm>
        </p:grpSpPr>
        <p:sp>
          <p:nvSpPr>
            <p:cNvPr id="21" name="타원 20"/>
            <p:cNvSpPr/>
            <p:nvPr/>
          </p:nvSpPr>
          <p:spPr>
            <a:xfrm>
              <a:off x="1792748" y="2106335"/>
              <a:ext cx="576064" cy="576064"/>
            </a:xfrm>
            <a:prstGeom prst="ellipse">
              <a:avLst/>
            </a:prstGeom>
            <a:solidFill>
              <a:srgbClr val="EBBF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483470" y="223740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810421" y="2146315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1792748" y="3138499"/>
            <a:ext cx="3643472" cy="576064"/>
            <a:chOff x="1792748" y="3138499"/>
            <a:chExt cx="3643472" cy="576064"/>
          </a:xfrm>
        </p:grpSpPr>
        <p:sp>
          <p:nvSpPr>
            <p:cNvPr id="23" name="타원 22"/>
            <p:cNvSpPr/>
            <p:nvPr/>
          </p:nvSpPr>
          <p:spPr>
            <a:xfrm>
              <a:off x="1792748" y="3138499"/>
              <a:ext cx="576064" cy="576064"/>
            </a:xfrm>
            <a:prstGeom prst="ellipse">
              <a:avLst/>
            </a:prstGeom>
            <a:solidFill>
              <a:srgbClr val="F3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2483470" y="326956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1810421" y="317847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792748" y="4170663"/>
            <a:ext cx="3643472" cy="576064"/>
            <a:chOff x="1792748" y="4170663"/>
            <a:chExt cx="3643472" cy="576064"/>
          </a:xfrm>
        </p:grpSpPr>
        <p:sp>
          <p:nvSpPr>
            <p:cNvPr id="22" name="타원 21"/>
            <p:cNvSpPr/>
            <p:nvPr/>
          </p:nvSpPr>
          <p:spPr>
            <a:xfrm>
              <a:off x="1792748" y="4170663"/>
              <a:ext cx="576064" cy="576064"/>
            </a:xfrm>
            <a:prstGeom prst="ellipse">
              <a:avLst/>
            </a:prstGeom>
            <a:solidFill>
              <a:srgbClr val="CFC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2483470" y="4194106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1810421" y="4210643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46" name="그룹 45"/>
          <p:cNvGrpSpPr/>
          <p:nvPr/>
        </p:nvGrpSpPr>
        <p:grpSpPr>
          <a:xfrm>
            <a:off x="1968312" y="4766408"/>
            <a:ext cx="6780152" cy="604837"/>
            <a:chOff x="1896304" y="5113486"/>
            <a:chExt cx="6780152" cy="604837"/>
          </a:xfrm>
        </p:grpSpPr>
        <p:sp>
          <p:nvSpPr>
            <p:cNvPr id="47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8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1968312" y="5462360"/>
            <a:ext cx="6759607" cy="604838"/>
            <a:chOff x="1896304" y="5809438"/>
            <a:chExt cx="6759607" cy="604838"/>
          </a:xfrm>
        </p:grpSpPr>
        <p:sp>
          <p:nvSpPr>
            <p:cNvPr id="50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50000"/>
              </a:avLst>
            </a:prstGeom>
            <a:solidFill>
              <a:srgbClr val="A0A8C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39552" y="4725144"/>
            <a:ext cx="1285884" cy="1381114"/>
            <a:chOff x="467544" y="5072222"/>
            <a:chExt cx="1285884" cy="1381114"/>
          </a:xfrm>
        </p:grpSpPr>
        <p:sp>
          <p:nvSpPr>
            <p:cNvPr id="53" name="모서리가 둥근 직사각형 52"/>
            <p:cNvSpPr/>
            <p:nvPr/>
          </p:nvSpPr>
          <p:spPr>
            <a:xfrm>
              <a:off x="467544" y="5072222"/>
              <a:ext cx="1285884" cy="1381114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A0A8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54" name="Rectangle 11"/>
            <p:cNvSpPr>
              <a:spLocks noChangeArrowheads="1"/>
            </p:cNvSpPr>
            <p:nvPr/>
          </p:nvSpPr>
          <p:spPr bwMode="auto">
            <a:xfrm>
              <a:off x="673376" y="5572244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history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1947693" y="1700808"/>
            <a:ext cx="6769100" cy="2825527"/>
            <a:chOff x="1979613" y="1214422"/>
            <a:chExt cx="6769100" cy="2825527"/>
          </a:xfrm>
        </p:grpSpPr>
        <p:sp>
          <p:nvSpPr>
            <p:cNvPr id="56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2825527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143240" y="1319183"/>
              <a:ext cx="200026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5929322" y="131918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5929322" y="1819249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3143240" y="2390753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3143240" y="2890819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3143240" y="3462323"/>
              <a:ext cx="1785950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5929322" y="346232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65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66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67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70" name="Text Box 29"/>
            <p:cNvSpPr txBox="1">
              <a:spLocks noChangeArrowheads="1"/>
            </p:cNvSpPr>
            <p:nvPr/>
          </p:nvSpPr>
          <p:spPr bwMode="auto">
            <a:xfrm>
              <a:off x="4904935" y="1910453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72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73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3500430" y="3553527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75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76" name="Text Box 47"/>
            <p:cNvSpPr txBox="1">
              <a:spLocks noChangeArrowheads="1"/>
            </p:cNvSpPr>
            <p:nvPr/>
          </p:nvSpPr>
          <p:spPr bwMode="auto">
            <a:xfrm>
              <a:off x="3697297" y="1410387"/>
              <a:ext cx="21605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539552" y="1734131"/>
            <a:ext cx="1285884" cy="1666866"/>
            <a:chOff x="467544" y="1428884"/>
            <a:chExt cx="1285884" cy="1666866"/>
          </a:xfrm>
        </p:grpSpPr>
        <p:sp>
          <p:nvSpPr>
            <p:cNvPr id="78" name="모서리가 둥근 직사각형 77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79" name="Text Box 8"/>
            <p:cNvSpPr txBox="1">
              <a:spLocks noChangeArrowheads="1"/>
            </p:cNvSpPr>
            <p:nvPr/>
          </p:nvSpPr>
          <p:spPr bwMode="auto">
            <a:xfrm>
              <a:off x="731123" y="2028775"/>
              <a:ext cx="777777" cy="477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sp>
        <p:nvSpPr>
          <p:cNvPr id="39" name="AutoShape 3"/>
          <p:cNvSpPr>
            <a:spLocks noChangeArrowheads="1"/>
          </p:cNvSpPr>
          <p:nvPr/>
        </p:nvSpPr>
        <p:spPr bwMode="auto">
          <a:xfrm>
            <a:off x="554410" y="1772816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0000. March ~ . 0000. February</a:t>
            </a:r>
          </a:p>
        </p:txBody>
      </p:sp>
      <p:sp>
        <p:nvSpPr>
          <p:cNvPr id="42" name="AutoShape 3"/>
          <p:cNvSpPr>
            <a:spLocks noChangeArrowheads="1"/>
          </p:cNvSpPr>
          <p:nvPr/>
        </p:nvSpPr>
        <p:spPr bwMode="auto">
          <a:xfrm>
            <a:off x="554410" y="4077071"/>
            <a:ext cx="1727200" cy="604837"/>
          </a:xfrm>
          <a:prstGeom prst="roundRect">
            <a:avLst>
              <a:gd name="adj" fmla="val 50000"/>
            </a:avLst>
          </a:prstGeom>
          <a:solidFill>
            <a:srgbClr val="A0A8CA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0000. March ~ . 0000. February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2394599" y="1772817"/>
            <a:ext cx="6296715" cy="1872208"/>
            <a:chOff x="2394599" y="1700809"/>
            <a:chExt cx="6296715" cy="1872208"/>
          </a:xfrm>
        </p:grpSpPr>
        <p:sp>
          <p:nvSpPr>
            <p:cNvPr id="37" name="AutoShape 16"/>
            <p:cNvSpPr>
              <a:spLocks noChangeArrowheads="1"/>
            </p:cNvSpPr>
            <p:nvPr/>
          </p:nvSpPr>
          <p:spPr bwMode="auto">
            <a:xfrm>
              <a:off x="2394599" y="170080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2555776" y="184482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Text Box 47"/>
            <p:cNvSpPr txBox="1">
              <a:spLocks noChangeArrowheads="1"/>
            </p:cNvSpPr>
            <p:nvPr/>
          </p:nvSpPr>
          <p:spPr bwMode="auto">
            <a:xfrm>
              <a:off x="2767609" y="2004288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394599" y="4077072"/>
            <a:ext cx="6296715" cy="1872208"/>
            <a:chOff x="2394599" y="3861049"/>
            <a:chExt cx="6296715" cy="1872208"/>
          </a:xfrm>
        </p:grpSpPr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" name="그룹 9"/>
          <p:cNvGrpSpPr/>
          <p:nvPr/>
        </p:nvGrpSpPr>
        <p:grpSpPr>
          <a:xfrm>
            <a:off x="632116" y="1916832"/>
            <a:ext cx="2483768" cy="3888432"/>
            <a:chOff x="2673570" y="1484784"/>
            <a:chExt cx="2787756" cy="3888432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2711911" y="2132856"/>
              <a:ext cx="2711074" cy="3240360"/>
            </a:xfrm>
            <a:prstGeom prst="roundRect">
              <a:avLst>
                <a:gd name="adj" fmla="val 16606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Text Box 47"/>
            <p:cNvSpPr txBox="1">
              <a:spLocks noChangeArrowheads="1"/>
            </p:cNvSpPr>
            <p:nvPr/>
          </p:nvSpPr>
          <p:spPr bwMode="auto">
            <a:xfrm>
              <a:off x="2934867" y="2316919"/>
              <a:ext cx="2238427" cy="2840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2673570" y="1484784"/>
              <a:ext cx="2787756" cy="504056"/>
            </a:xfrm>
            <a:prstGeom prst="roundRect">
              <a:avLst>
                <a:gd name="adj" fmla="val 50000"/>
              </a:avLst>
            </a:prstGeom>
            <a:solidFill>
              <a:srgbClr val="DBAFB8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835651" y="1536120"/>
              <a:ext cx="248194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network team  0000.december ~ 0000.june</a:t>
              </a:r>
            </a:p>
          </p:txBody>
        </p:sp>
      </p:grpSp>
      <p:grpSp>
        <p:nvGrpSpPr>
          <p:cNvPr id="8" name="그룹 9"/>
          <p:cNvGrpSpPr/>
          <p:nvPr/>
        </p:nvGrpSpPr>
        <p:grpSpPr>
          <a:xfrm>
            <a:off x="3322138" y="1916832"/>
            <a:ext cx="2483768" cy="3888432"/>
            <a:chOff x="2673570" y="1484784"/>
            <a:chExt cx="2787756" cy="3888432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711911" y="2132856"/>
              <a:ext cx="2711074" cy="3240360"/>
            </a:xfrm>
            <a:prstGeom prst="roundRect">
              <a:avLst>
                <a:gd name="adj" fmla="val 16606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" name="Text Box 47"/>
            <p:cNvSpPr txBox="1">
              <a:spLocks noChangeArrowheads="1"/>
            </p:cNvSpPr>
            <p:nvPr/>
          </p:nvSpPr>
          <p:spPr bwMode="auto">
            <a:xfrm>
              <a:off x="2934867" y="2316919"/>
              <a:ext cx="2238427" cy="2840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1" name="AutoShape 3"/>
            <p:cNvSpPr>
              <a:spLocks noChangeArrowheads="1"/>
            </p:cNvSpPr>
            <p:nvPr/>
          </p:nvSpPr>
          <p:spPr bwMode="auto">
            <a:xfrm>
              <a:off x="2673570" y="1484784"/>
              <a:ext cx="2787756" cy="504056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2812579" y="1536120"/>
              <a:ext cx="25280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network team  0000.december ~ 0000.june</a:t>
              </a:r>
            </a:p>
          </p:txBody>
        </p:sp>
      </p:grpSp>
      <p:grpSp>
        <p:nvGrpSpPr>
          <p:cNvPr id="13" name="그룹 9"/>
          <p:cNvGrpSpPr/>
          <p:nvPr/>
        </p:nvGrpSpPr>
        <p:grpSpPr>
          <a:xfrm>
            <a:off x="6012160" y="1916832"/>
            <a:ext cx="2483768" cy="3888432"/>
            <a:chOff x="2673570" y="1484784"/>
            <a:chExt cx="2787756" cy="388843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711911" y="2132856"/>
              <a:ext cx="2711074" cy="3240360"/>
            </a:xfrm>
            <a:prstGeom prst="roundRect">
              <a:avLst>
                <a:gd name="adj" fmla="val 16606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DBAFB8"/>
                  </a:gs>
                  <a:gs pos="100000">
                    <a:srgbClr val="A0A8CA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endPara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5" name="Text Box 47"/>
            <p:cNvSpPr txBox="1">
              <a:spLocks noChangeArrowheads="1"/>
            </p:cNvSpPr>
            <p:nvPr/>
          </p:nvSpPr>
          <p:spPr bwMode="auto">
            <a:xfrm>
              <a:off x="2934867" y="2316919"/>
              <a:ext cx="2238427" cy="2840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2673570" y="1484784"/>
              <a:ext cx="2787756" cy="504056"/>
            </a:xfrm>
            <a:prstGeom prst="roundRect">
              <a:avLst>
                <a:gd name="adj" fmla="val 50000"/>
              </a:avLst>
            </a:prstGeom>
            <a:solidFill>
              <a:srgbClr val="A0A8CA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2893400" y="1536120"/>
              <a:ext cx="236644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154863" y="4403204"/>
            <a:ext cx="1881634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  <p:grpSp>
        <p:nvGrpSpPr>
          <p:cNvPr id="2" name="그룹 33"/>
          <p:cNvGrpSpPr/>
          <p:nvPr/>
        </p:nvGrpSpPr>
        <p:grpSpPr>
          <a:xfrm>
            <a:off x="1792748" y="2106335"/>
            <a:ext cx="3643472" cy="576064"/>
            <a:chOff x="1792748" y="2106335"/>
            <a:chExt cx="3643472" cy="576064"/>
          </a:xfrm>
        </p:grpSpPr>
        <p:sp>
          <p:nvSpPr>
            <p:cNvPr id="21" name="타원 20"/>
            <p:cNvSpPr/>
            <p:nvPr/>
          </p:nvSpPr>
          <p:spPr>
            <a:xfrm>
              <a:off x="1792748" y="2106335"/>
              <a:ext cx="576064" cy="576064"/>
            </a:xfrm>
            <a:prstGeom prst="ellipse">
              <a:avLst/>
            </a:prstGeom>
            <a:solidFill>
              <a:srgbClr val="EBBF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483470" y="2237400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810421" y="2146315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" name="그룹 35"/>
          <p:cNvGrpSpPr/>
          <p:nvPr/>
        </p:nvGrpSpPr>
        <p:grpSpPr>
          <a:xfrm>
            <a:off x="1792748" y="3138499"/>
            <a:ext cx="3643472" cy="576064"/>
            <a:chOff x="1792748" y="3138499"/>
            <a:chExt cx="3643472" cy="576064"/>
          </a:xfrm>
        </p:grpSpPr>
        <p:sp>
          <p:nvSpPr>
            <p:cNvPr id="23" name="타원 22"/>
            <p:cNvSpPr/>
            <p:nvPr/>
          </p:nvSpPr>
          <p:spPr>
            <a:xfrm>
              <a:off x="1792748" y="3138499"/>
              <a:ext cx="576064" cy="576064"/>
            </a:xfrm>
            <a:prstGeom prst="ellipse">
              <a:avLst/>
            </a:prstGeom>
            <a:solidFill>
              <a:srgbClr val="F3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2483470" y="316194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1810421" y="3178479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" name="그룹 36"/>
          <p:cNvGrpSpPr/>
          <p:nvPr/>
        </p:nvGrpSpPr>
        <p:grpSpPr>
          <a:xfrm>
            <a:off x="1792748" y="4170663"/>
            <a:ext cx="3643472" cy="576064"/>
            <a:chOff x="1792748" y="4170663"/>
            <a:chExt cx="3643472" cy="576064"/>
          </a:xfrm>
        </p:grpSpPr>
        <p:sp>
          <p:nvSpPr>
            <p:cNvPr id="22" name="타원 21"/>
            <p:cNvSpPr/>
            <p:nvPr/>
          </p:nvSpPr>
          <p:spPr>
            <a:xfrm>
              <a:off x="1792748" y="4170663"/>
              <a:ext cx="576064" cy="576064"/>
            </a:xfrm>
            <a:prstGeom prst="ellipse">
              <a:avLst/>
            </a:prstGeom>
            <a:solidFill>
              <a:srgbClr val="CFC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2483470" y="4301728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bg1">
                      <a:lumMod val="6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1810421" y="4210643"/>
              <a:ext cx="559769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44"/>
          <p:cNvGrpSpPr/>
          <p:nvPr/>
        </p:nvGrpSpPr>
        <p:grpSpPr>
          <a:xfrm>
            <a:off x="611561" y="2060848"/>
            <a:ext cx="8079754" cy="1296146"/>
            <a:chOff x="611561" y="1988840"/>
            <a:chExt cx="8079754" cy="1296146"/>
          </a:xfrm>
        </p:grpSpPr>
        <p:sp>
          <p:nvSpPr>
            <p:cNvPr id="37" name="AutoShape 16"/>
            <p:cNvSpPr>
              <a:spLocks noChangeArrowheads="1"/>
            </p:cNvSpPr>
            <p:nvPr/>
          </p:nvSpPr>
          <p:spPr bwMode="auto">
            <a:xfrm>
              <a:off x="611561" y="1988840"/>
              <a:ext cx="8079754" cy="1296146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3" name="Text Box 47"/>
            <p:cNvSpPr txBox="1">
              <a:spLocks noChangeArrowheads="1"/>
            </p:cNvSpPr>
            <p:nvPr/>
          </p:nvSpPr>
          <p:spPr bwMode="auto">
            <a:xfrm>
              <a:off x="1936279" y="2291730"/>
              <a:ext cx="5679906" cy="632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1248232" y="3789040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Additional</a:t>
            </a:r>
          </a:p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Information</a:t>
            </a: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3048457" y="3789040"/>
            <a:ext cx="4979927" cy="1728192"/>
          </a:xfrm>
          <a:prstGeom prst="roundRect">
            <a:avLst>
              <a:gd name="adj" fmla="val 17482"/>
            </a:avLst>
          </a:prstGeom>
          <a:solidFill>
            <a:schemeClr val="bg1"/>
          </a:solidFill>
          <a:ln w="50800">
            <a:gradFill>
              <a:gsLst>
                <a:gs pos="0">
                  <a:srgbClr val="DBAFB8"/>
                </a:gs>
                <a:gs pos="100000">
                  <a:srgbClr val="A0A8CA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3192474" y="3933056"/>
            <a:ext cx="468052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54410" y="1844824"/>
            <a:ext cx="1727200" cy="604837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Personality And Family precept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2195736" y="4149079"/>
            <a:ext cx="1727200" cy="604837"/>
          </a:xfrm>
          <a:prstGeom prst="roundRect">
            <a:avLst>
              <a:gd name="adj" fmla="val 50000"/>
            </a:avLst>
          </a:prstGeom>
          <a:solidFill>
            <a:srgbClr val="A0A8CA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Career objective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4035925" y="4149080"/>
            <a:ext cx="4625673" cy="1872208"/>
            <a:chOff x="2394599" y="3861049"/>
            <a:chExt cx="6296715" cy="1872208"/>
          </a:xfrm>
        </p:grpSpPr>
        <p:sp>
          <p:nvSpPr>
            <p:cNvPr id="19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2349277" y="1854349"/>
            <a:ext cx="4625673" cy="1872208"/>
            <a:chOff x="2394599" y="3861049"/>
            <a:chExt cx="6296715" cy="1872208"/>
          </a:xfrm>
        </p:grpSpPr>
        <p:sp>
          <p:nvSpPr>
            <p:cNvPr id="23" name="AutoShape 16"/>
            <p:cNvSpPr>
              <a:spLocks noChangeArrowheads="1"/>
            </p:cNvSpPr>
            <p:nvPr/>
          </p:nvSpPr>
          <p:spPr bwMode="auto">
            <a:xfrm>
              <a:off x="2394599" y="3861049"/>
              <a:ext cx="6296715" cy="1872208"/>
            </a:xfrm>
            <a:prstGeom prst="roundRect">
              <a:avLst>
                <a:gd name="adj" fmla="val 10846"/>
              </a:avLst>
            </a:prstGeom>
            <a:solidFill>
              <a:srgbClr val="DBAFB8">
                <a:alpha val="51765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55776" y="4005064"/>
              <a:ext cx="6028460" cy="158417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 Box 47"/>
            <p:cNvSpPr txBox="1">
              <a:spLocks noChangeArrowheads="1"/>
            </p:cNvSpPr>
            <p:nvPr/>
          </p:nvSpPr>
          <p:spPr bwMode="auto">
            <a:xfrm>
              <a:off x="2767609" y="4149080"/>
              <a:ext cx="5679906" cy="129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751910" y="4149080"/>
            <a:ext cx="364017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10061</TotalTime>
  <Words>325</Words>
  <Application>Microsoft Office PowerPoint</Application>
  <PresentationFormat>화면 슬라이드 쇼(4:3)</PresentationFormat>
  <Paragraphs>71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767</cp:revision>
  <dcterms:created xsi:type="dcterms:W3CDTF">2010-02-01T08:03:16Z</dcterms:created>
  <dcterms:modified xsi:type="dcterms:W3CDTF">2017-02-09T08:45:05Z</dcterms:modified>
</cp:coreProperties>
</file>