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92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G:\PPT이력서,자기소개서\신규완료\추가20건\7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89119" y="4012574"/>
            <a:ext cx="4664654" cy="62239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105316" y="2288704"/>
            <a:ext cx="4632262" cy="157217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G:\PPT이력서,자기소개서\신규완료\추가20건\7_간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1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G:\PPT이력서,자기소개서\신규완료\추가20건\7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563" y="368996"/>
            <a:ext cx="5745897" cy="93569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856655"/>
            <a:ext cx="6301894" cy="7417365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 descr="G:\PPT이력서,자기소개서\신규완료\추가20건\7_속지.jpg"/>
          <p:cNvPicPr>
            <a:picLocks noChangeAspect="1" noChangeArrowheads="1"/>
          </p:cNvPicPr>
          <p:nvPr userDrawn="1"/>
        </p:nvPicPr>
        <p:blipFill>
          <a:blip r:embed="rId2" cstate="print"/>
          <a:srcRect b="84165"/>
          <a:stretch>
            <a:fillRect/>
          </a:stretch>
        </p:blipFill>
        <p:spPr bwMode="auto">
          <a:xfrm>
            <a:off x="0" y="-15552"/>
            <a:ext cx="6858000" cy="1568624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856657"/>
            <a:ext cx="6301894" cy="765139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632563" y="403863"/>
            <a:ext cx="5745897" cy="839055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G:\PPT이력서,자기소개서\신규완료\추가20건\7_종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1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704571" y="2492853"/>
            <a:ext cx="4788911" cy="244827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97477" y="5567585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1609372" y="4520952"/>
            <a:ext cx="362414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  <a:endParaRPr kumimoji="1" lang="en-US" altLang="ko-KR" sz="1000" dirty="0">
              <a:solidFill>
                <a:schemeClr val="bg1">
                  <a:lumMod val="7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093679" y="7999402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484784" y="3032688"/>
            <a:ext cx="3643472" cy="576064"/>
            <a:chOff x="1792748" y="2106335"/>
            <a:chExt cx="3643472" cy="576064"/>
          </a:xfrm>
        </p:grpSpPr>
        <p:sp>
          <p:nvSpPr>
            <p:cNvPr id="14" name="타원 13"/>
            <p:cNvSpPr/>
            <p:nvPr/>
          </p:nvSpPr>
          <p:spPr>
            <a:xfrm>
              <a:off x="1792748" y="2106335"/>
              <a:ext cx="576064" cy="576064"/>
            </a:xfrm>
            <a:prstGeom prst="ellipse">
              <a:avLst/>
            </a:prstGeom>
            <a:solidFill>
              <a:srgbClr val="EBBF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2483470" y="2237400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1810421" y="2146315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1484784" y="4064852"/>
            <a:ext cx="3643472" cy="576064"/>
            <a:chOff x="1792748" y="3138499"/>
            <a:chExt cx="3643472" cy="576064"/>
          </a:xfrm>
        </p:grpSpPr>
        <p:sp>
          <p:nvSpPr>
            <p:cNvPr id="18" name="타원 17"/>
            <p:cNvSpPr/>
            <p:nvPr/>
          </p:nvSpPr>
          <p:spPr>
            <a:xfrm>
              <a:off x="1792748" y="3138499"/>
              <a:ext cx="576064" cy="576064"/>
            </a:xfrm>
            <a:prstGeom prst="ellipse">
              <a:avLst/>
            </a:prstGeom>
            <a:solidFill>
              <a:srgbClr val="F3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2483470" y="3269564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1810421" y="317847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484784" y="5097016"/>
            <a:ext cx="3643472" cy="576064"/>
            <a:chOff x="1792748" y="4170663"/>
            <a:chExt cx="3643472" cy="576064"/>
          </a:xfrm>
        </p:grpSpPr>
        <p:sp>
          <p:nvSpPr>
            <p:cNvPr id="22" name="타원 21"/>
            <p:cNvSpPr/>
            <p:nvPr/>
          </p:nvSpPr>
          <p:spPr>
            <a:xfrm>
              <a:off x="1792748" y="4170663"/>
              <a:ext cx="576064" cy="576064"/>
            </a:xfrm>
            <a:prstGeom prst="ellipse">
              <a:avLst/>
            </a:prstGeom>
            <a:solidFill>
              <a:srgbClr val="CFC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2483470" y="4194106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1810421" y="4210643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37" name="그룹 36"/>
          <p:cNvGrpSpPr/>
          <p:nvPr/>
        </p:nvGrpSpPr>
        <p:grpSpPr>
          <a:xfrm>
            <a:off x="1699354" y="6321152"/>
            <a:ext cx="5042014" cy="604837"/>
            <a:chOff x="1896304" y="5113486"/>
            <a:chExt cx="6780152" cy="604837"/>
          </a:xfrm>
        </p:grpSpPr>
        <p:sp>
          <p:nvSpPr>
            <p:cNvPr id="38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39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1699355" y="7017104"/>
            <a:ext cx="5026736" cy="604838"/>
            <a:chOff x="1896304" y="5809438"/>
            <a:chExt cx="6759607" cy="604838"/>
          </a:xfrm>
        </p:grpSpPr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>
              <a:off x="1896304" y="5809438"/>
              <a:ext cx="1727200" cy="604838"/>
            </a:xfrm>
            <a:prstGeom prst="roundRect">
              <a:avLst>
                <a:gd name="adj" fmla="val 50000"/>
              </a:avLst>
            </a:prstGeom>
            <a:solidFill>
              <a:srgbClr val="A0A8CA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42" name="AutoShape 7"/>
            <p:cNvSpPr>
              <a:spLocks noChangeArrowheads="1"/>
            </p:cNvSpPr>
            <p:nvPr/>
          </p:nvSpPr>
          <p:spPr bwMode="auto">
            <a:xfrm>
              <a:off x="3675984" y="5809438"/>
              <a:ext cx="4979927" cy="6048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270594" y="6279888"/>
            <a:ext cx="1285884" cy="1381114"/>
            <a:chOff x="270594" y="6279888"/>
            <a:chExt cx="1285884" cy="1381114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270594" y="6279888"/>
              <a:ext cx="1285884" cy="1381114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A0A8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dirty="0"/>
            </a:p>
          </p:txBody>
        </p:sp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445299" y="6779910"/>
              <a:ext cx="9364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Educational 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history</a:t>
              </a:r>
            </a:p>
          </p:txBody>
        </p:sp>
      </p:grpSp>
      <p:sp>
        <p:nvSpPr>
          <p:cNvPr id="47" name="AutoShape 16"/>
          <p:cNvSpPr>
            <a:spLocks noChangeArrowheads="1"/>
          </p:cNvSpPr>
          <p:nvPr/>
        </p:nvSpPr>
        <p:spPr bwMode="auto">
          <a:xfrm>
            <a:off x="1678735" y="3255552"/>
            <a:ext cx="5033795" cy="2825527"/>
          </a:xfrm>
          <a:prstGeom prst="roundRect">
            <a:avLst>
              <a:gd name="adj" fmla="val 10846"/>
            </a:avLst>
          </a:prstGeom>
          <a:solidFill>
            <a:srgbClr val="DBAFB8">
              <a:alpha val="51765"/>
            </a:srgb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endParaRPr lang="ko-KR" altLang="ko-KR" sz="10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2544058" y="3360313"/>
            <a:ext cx="1487483" cy="4286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4615909" y="3360313"/>
            <a:ext cx="2018726" cy="4286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4615909" y="3860379"/>
            <a:ext cx="2018726" cy="4286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2544058" y="4431883"/>
            <a:ext cx="4090577" cy="4286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2544058" y="4931949"/>
            <a:ext cx="4090577" cy="4286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2544058" y="5503453"/>
            <a:ext cx="1328110" cy="4286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615909" y="5503453"/>
            <a:ext cx="2018726" cy="4286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4571042" y="3451517"/>
            <a:ext cx="20340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00 years-old</a:t>
            </a:r>
          </a:p>
        </p:txBody>
      </p:sp>
      <p:sp>
        <p:nvSpPr>
          <p:cNvPr id="56" name="Text Box 23"/>
          <p:cNvSpPr txBox="1">
            <a:spLocks noChangeArrowheads="1"/>
          </p:cNvSpPr>
          <p:nvPr/>
        </p:nvSpPr>
        <p:spPr bwMode="auto">
          <a:xfrm>
            <a:off x="4571042" y="3951583"/>
            <a:ext cx="20340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0000-00-00</a:t>
            </a:r>
          </a:p>
        </p:txBody>
      </p:sp>
      <p:sp>
        <p:nvSpPr>
          <p:cNvPr id="57" name="Text Box 24"/>
          <p:cNvSpPr txBox="1">
            <a:spLocks noChangeArrowheads="1"/>
          </p:cNvSpPr>
          <p:nvPr/>
        </p:nvSpPr>
        <p:spPr bwMode="auto">
          <a:xfrm>
            <a:off x="2809680" y="4523087"/>
            <a:ext cx="2093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000-000, </a:t>
            </a: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Apt. 0000-00,  </a:t>
            </a: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ooooo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/dong, </a:t>
            </a:r>
          </a:p>
        </p:txBody>
      </p:sp>
      <p:sp>
        <p:nvSpPr>
          <p:cNvPr id="58" name="Text Box 25"/>
          <p:cNvSpPr txBox="1">
            <a:spLocks noChangeArrowheads="1"/>
          </p:cNvSpPr>
          <p:nvPr/>
        </p:nvSpPr>
        <p:spPr bwMode="auto">
          <a:xfrm>
            <a:off x="2085394" y="3451517"/>
            <a:ext cx="4055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ko-KR" sz="1000" b="1">
                <a:solidFill>
                  <a:schemeClr val="bg1"/>
                </a:solidFill>
                <a:latin typeface="+mn-ea"/>
              </a:rPr>
              <a:t>Name</a:t>
            </a:r>
          </a:p>
        </p:txBody>
      </p:sp>
      <p:sp>
        <p:nvSpPr>
          <p:cNvPr id="59" name="Text Box 27"/>
          <p:cNvSpPr txBox="1">
            <a:spLocks noChangeArrowheads="1"/>
          </p:cNvSpPr>
          <p:nvPr/>
        </p:nvSpPr>
        <p:spPr bwMode="auto">
          <a:xfrm>
            <a:off x="1990030" y="4523087"/>
            <a:ext cx="50090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Address</a:t>
            </a:r>
          </a:p>
        </p:txBody>
      </p:sp>
      <p:sp>
        <p:nvSpPr>
          <p:cNvPr id="60" name="Text Box 28"/>
          <p:cNvSpPr txBox="1">
            <a:spLocks noChangeArrowheads="1"/>
          </p:cNvSpPr>
          <p:nvPr/>
        </p:nvSpPr>
        <p:spPr bwMode="auto">
          <a:xfrm>
            <a:off x="4255856" y="3451517"/>
            <a:ext cx="31613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Age</a:t>
            </a:r>
          </a:p>
        </p:txBody>
      </p:sp>
      <p:sp>
        <p:nvSpPr>
          <p:cNvPr id="61" name="Text Box 29"/>
          <p:cNvSpPr txBox="1">
            <a:spLocks noChangeArrowheads="1"/>
          </p:cNvSpPr>
          <p:nvPr/>
        </p:nvSpPr>
        <p:spPr bwMode="auto">
          <a:xfrm>
            <a:off x="3606662" y="3951583"/>
            <a:ext cx="9653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ko-KR" sz="1000" b="1">
                <a:solidFill>
                  <a:schemeClr val="bg1"/>
                </a:solidFill>
                <a:latin typeface="+mn-ea"/>
              </a:rPr>
              <a:t>date of birth</a:t>
            </a:r>
            <a:endParaRPr lang="en-US" altLang="ko-KR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2809680" y="5023153"/>
            <a:ext cx="136753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oooo/gu, Seoul/city, Korea</a:t>
            </a:r>
          </a:p>
        </p:txBody>
      </p:sp>
      <p:sp>
        <p:nvSpPr>
          <p:cNvPr id="63" name="Text Box 32"/>
          <p:cNvSpPr txBox="1">
            <a:spLocks noChangeArrowheads="1"/>
          </p:cNvSpPr>
          <p:nvPr/>
        </p:nvSpPr>
        <p:spPr bwMode="auto">
          <a:xfrm>
            <a:off x="2012814" y="5517712"/>
            <a:ext cx="4758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Cellular</a:t>
            </a:r>
          </a:p>
          <a:p>
            <a:pPr algn="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Phone</a:t>
            </a:r>
          </a:p>
        </p:txBody>
      </p:sp>
      <p:sp>
        <p:nvSpPr>
          <p:cNvPr id="64" name="Text Box 33"/>
          <p:cNvSpPr txBox="1">
            <a:spLocks noChangeArrowheads="1"/>
          </p:cNvSpPr>
          <p:nvPr/>
        </p:nvSpPr>
        <p:spPr bwMode="auto">
          <a:xfrm>
            <a:off x="4152146" y="5594657"/>
            <a:ext cx="4198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E-mail</a:t>
            </a:r>
          </a:p>
        </p:txBody>
      </p:sp>
      <p:sp>
        <p:nvSpPr>
          <p:cNvPr id="65" name="Text Box 34"/>
          <p:cNvSpPr txBox="1">
            <a:spLocks noChangeArrowheads="1"/>
          </p:cNvSpPr>
          <p:nvPr/>
        </p:nvSpPr>
        <p:spPr bwMode="auto">
          <a:xfrm>
            <a:off x="2668481" y="5594657"/>
            <a:ext cx="11015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000-0000-0000</a:t>
            </a:r>
          </a:p>
        </p:txBody>
      </p:sp>
      <p:sp>
        <p:nvSpPr>
          <p:cNvPr id="66" name="Text Box 35"/>
          <p:cNvSpPr txBox="1">
            <a:spLocks noChangeArrowheads="1"/>
          </p:cNvSpPr>
          <p:nvPr/>
        </p:nvSpPr>
        <p:spPr bwMode="auto">
          <a:xfrm>
            <a:off x="4697359" y="5594657"/>
            <a:ext cx="11207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oooooo</a:t>
            </a:r>
            <a:r>
              <a:rPr lang="en-US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@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hanmail.net</a:t>
            </a:r>
          </a:p>
        </p:txBody>
      </p:sp>
      <p:sp>
        <p:nvSpPr>
          <p:cNvPr id="67" name="Text Box 47"/>
          <p:cNvSpPr txBox="1">
            <a:spLocks noChangeArrowheads="1"/>
          </p:cNvSpPr>
          <p:nvPr/>
        </p:nvSpPr>
        <p:spPr bwMode="auto">
          <a:xfrm>
            <a:off x="2600529" y="3451517"/>
            <a:ext cx="13681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ooo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270594" y="3288875"/>
            <a:ext cx="1285884" cy="1666866"/>
            <a:chOff x="467544" y="1428884"/>
            <a:chExt cx="1285884" cy="1666866"/>
          </a:xfrm>
        </p:grpSpPr>
        <p:sp>
          <p:nvSpPr>
            <p:cNvPr id="69" name="모서리가 둥근 직사각형 68"/>
            <p:cNvSpPr/>
            <p:nvPr/>
          </p:nvSpPr>
          <p:spPr>
            <a:xfrm>
              <a:off x="467544" y="1428884"/>
              <a:ext cx="1285884" cy="1666866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dirty="0"/>
            </a:p>
          </p:txBody>
        </p:sp>
        <p:sp>
          <p:nvSpPr>
            <p:cNvPr id="70" name="Text Box 8"/>
            <p:cNvSpPr txBox="1">
              <a:spLocks noChangeArrowheads="1"/>
            </p:cNvSpPr>
            <p:nvPr/>
          </p:nvSpPr>
          <p:spPr bwMode="auto">
            <a:xfrm>
              <a:off x="721598" y="2028775"/>
              <a:ext cx="777777" cy="4770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188640" y="3080792"/>
            <a:ext cx="1727200" cy="60483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0000. March ~ . 0000. February</a:t>
            </a:r>
            <a:endParaRPr lang="en-US" altLang="ko-KR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AutoShape 3"/>
          <p:cNvSpPr>
            <a:spLocks noChangeArrowheads="1"/>
          </p:cNvSpPr>
          <p:nvPr/>
        </p:nvSpPr>
        <p:spPr bwMode="auto">
          <a:xfrm>
            <a:off x="131490" y="5745088"/>
            <a:ext cx="1727200" cy="604837"/>
          </a:xfrm>
          <a:prstGeom prst="roundRect">
            <a:avLst>
              <a:gd name="adj" fmla="val 50000"/>
            </a:avLst>
          </a:prstGeom>
          <a:solidFill>
            <a:srgbClr val="A0A8CA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0000. March ~ . 0000. February</a:t>
            </a:r>
            <a:endParaRPr lang="en-US" altLang="ko-KR" sz="10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971679" y="5745089"/>
            <a:ext cx="4625673" cy="1872208"/>
            <a:chOff x="2394599" y="3861049"/>
            <a:chExt cx="6296715" cy="1872208"/>
          </a:xfrm>
        </p:grpSpPr>
        <p:sp>
          <p:nvSpPr>
            <p:cNvPr id="26" name="AutoShape 16"/>
            <p:cNvSpPr>
              <a:spLocks noChangeArrowheads="1"/>
            </p:cNvSpPr>
            <p:nvPr/>
          </p:nvSpPr>
          <p:spPr bwMode="auto">
            <a:xfrm>
              <a:off x="2394599" y="3861049"/>
              <a:ext cx="6296715" cy="1872208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2555776" y="4005064"/>
              <a:ext cx="6028460" cy="15841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Text Box 47"/>
            <p:cNvSpPr txBox="1">
              <a:spLocks noChangeArrowheads="1"/>
            </p:cNvSpPr>
            <p:nvPr/>
          </p:nvSpPr>
          <p:spPr bwMode="auto">
            <a:xfrm>
              <a:off x="2767609" y="4149080"/>
              <a:ext cx="5679906" cy="129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983507" y="3090317"/>
            <a:ext cx="4625673" cy="1872208"/>
            <a:chOff x="2394599" y="3861049"/>
            <a:chExt cx="6296715" cy="1872208"/>
          </a:xfrm>
        </p:grpSpPr>
        <p:sp>
          <p:nvSpPr>
            <p:cNvPr id="30" name="AutoShape 16"/>
            <p:cNvSpPr>
              <a:spLocks noChangeArrowheads="1"/>
            </p:cNvSpPr>
            <p:nvPr/>
          </p:nvSpPr>
          <p:spPr bwMode="auto">
            <a:xfrm>
              <a:off x="2394599" y="3861049"/>
              <a:ext cx="6296715" cy="1872208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2555776" y="4005064"/>
              <a:ext cx="6028460" cy="15841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Text Box 47"/>
            <p:cNvSpPr txBox="1">
              <a:spLocks noChangeArrowheads="1"/>
            </p:cNvSpPr>
            <p:nvPr/>
          </p:nvSpPr>
          <p:spPr bwMode="auto">
            <a:xfrm>
              <a:off x="2767609" y="4149080"/>
              <a:ext cx="5679906" cy="129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15" name="그룹 9"/>
          <p:cNvGrpSpPr/>
          <p:nvPr/>
        </p:nvGrpSpPr>
        <p:grpSpPr>
          <a:xfrm>
            <a:off x="487458" y="3224808"/>
            <a:ext cx="2915816" cy="3888432"/>
            <a:chOff x="2673570" y="1484784"/>
            <a:chExt cx="2787756" cy="3888432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711911" y="2132856"/>
              <a:ext cx="2711074" cy="3240360"/>
            </a:xfrm>
            <a:prstGeom prst="roundRect">
              <a:avLst>
                <a:gd name="adj" fmla="val 16606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7" name="Text Box 47"/>
            <p:cNvSpPr txBox="1">
              <a:spLocks noChangeArrowheads="1"/>
            </p:cNvSpPr>
            <p:nvPr/>
          </p:nvSpPr>
          <p:spPr bwMode="auto">
            <a:xfrm>
              <a:off x="2934867" y="2316919"/>
              <a:ext cx="2238427" cy="2840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8" name="AutoShape 3"/>
            <p:cNvSpPr>
              <a:spLocks noChangeArrowheads="1"/>
            </p:cNvSpPr>
            <p:nvPr/>
          </p:nvSpPr>
          <p:spPr bwMode="auto">
            <a:xfrm>
              <a:off x="2673570" y="1484784"/>
              <a:ext cx="2787756" cy="504056"/>
            </a:xfrm>
            <a:prstGeom prst="roundRect">
              <a:avLst>
                <a:gd name="adj" fmla="val 50000"/>
              </a:avLst>
            </a:prstGeom>
            <a:solidFill>
              <a:srgbClr val="DBAFB8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2835651" y="1536120"/>
              <a:ext cx="248194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network team  0000.december ~ 0000.june</a:t>
              </a:r>
            </a:p>
          </p:txBody>
        </p:sp>
      </p:grpSp>
      <p:grpSp>
        <p:nvGrpSpPr>
          <p:cNvPr id="20" name="그룹 9"/>
          <p:cNvGrpSpPr/>
          <p:nvPr/>
        </p:nvGrpSpPr>
        <p:grpSpPr>
          <a:xfrm>
            <a:off x="3537520" y="3224808"/>
            <a:ext cx="2915816" cy="3888432"/>
            <a:chOff x="2673570" y="1484784"/>
            <a:chExt cx="2787756" cy="3888432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2711911" y="2132856"/>
              <a:ext cx="2711074" cy="3240360"/>
            </a:xfrm>
            <a:prstGeom prst="roundRect">
              <a:avLst>
                <a:gd name="adj" fmla="val 16606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2" name="Text Box 47"/>
            <p:cNvSpPr txBox="1">
              <a:spLocks noChangeArrowheads="1"/>
            </p:cNvSpPr>
            <p:nvPr/>
          </p:nvSpPr>
          <p:spPr bwMode="auto">
            <a:xfrm>
              <a:off x="2934867" y="2316919"/>
              <a:ext cx="2238427" cy="2840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3" name="AutoShape 3"/>
            <p:cNvSpPr>
              <a:spLocks noChangeArrowheads="1"/>
            </p:cNvSpPr>
            <p:nvPr/>
          </p:nvSpPr>
          <p:spPr bwMode="auto">
            <a:xfrm>
              <a:off x="2673570" y="1484784"/>
              <a:ext cx="2787756" cy="504056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2812579" y="1536120"/>
              <a:ext cx="252808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093679" y="7762070"/>
            <a:ext cx="2191891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484784" y="3032688"/>
            <a:ext cx="3643472" cy="576064"/>
            <a:chOff x="1792748" y="2106335"/>
            <a:chExt cx="3643472" cy="576064"/>
          </a:xfrm>
        </p:grpSpPr>
        <p:sp>
          <p:nvSpPr>
            <p:cNvPr id="14" name="타원 13"/>
            <p:cNvSpPr/>
            <p:nvPr/>
          </p:nvSpPr>
          <p:spPr>
            <a:xfrm>
              <a:off x="1792748" y="2106335"/>
              <a:ext cx="576064" cy="576064"/>
            </a:xfrm>
            <a:prstGeom prst="ellipse">
              <a:avLst/>
            </a:prstGeom>
            <a:solidFill>
              <a:srgbClr val="EBBF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2483470" y="2237400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1810421" y="2146315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1484784" y="4064852"/>
            <a:ext cx="3643472" cy="576064"/>
            <a:chOff x="1792748" y="3138499"/>
            <a:chExt cx="3643472" cy="576064"/>
          </a:xfrm>
        </p:grpSpPr>
        <p:sp>
          <p:nvSpPr>
            <p:cNvPr id="18" name="타원 17"/>
            <p:cNvSpPr/>
            <p:nvPr/>
          </p:nvSpPr>
          <p:spPr>
            <a:xfrm>
              <a:off x="1792748" y="3138499"/>
              <a:ext cx="576064" cy="576064"/>
            </a:xfrm>
            <a:prstGeom prst="ellipse">
              <a:avLst/>
            </a:prstGeom>
            <a:solidFill>
              <a:srgbClr val="F3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2483470" y="3161942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1810421" y="317847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484784" y="5097016"/>
            <a:ext cx="3643472" cy="576064"/>
            <a:chOff x="1792748" y="4170663"/>
            <a:chExt cx="3643472" cy="576064"/>
          </a:xfrm>
        </p:grpSpPr>
        <p:sp>
          <p:nvSpPr>
            <p:cNvPr id="22" name="타원 21"/>
            <p:cNvSpPr/>
            <p:nvPr/>
          </p:nvSpPr>
          <p:spPr>
            <a:xfrm>
              <a:off x="1792748" y="4170663"/>
              <a:ext cx="576064" cy="576064"/>
            </a:xfrm>
            <a:prstGeom prst="ellipse">
              <a:avLst/>
            </a:prstGeom>
            <a:solidFill>
              <a:srgbClr val="CFC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2483470" y="4301827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1810421" y="4210643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10" name="그룹 44"/>
          <p:cNvGrpSpPr/>
          <p:nvPr/>
        </p:nvGrpSpPr>
        <p:grpSpPr>
          <a:xfrm>
            <a:off x="836712" y="2864768"/>
            <a:ext cx="5457750" cy="1584178"/>
            <a:chOff x="1922563" y="1988840"/>
            <a:chExt cx="5457750" cy="1296146"/>
          </a:xfrm>
        </p:grpSpPr>
        <p:sp>
          <p:nvSpPr>
            <p:cNvPr id="11" name="AutoShape 16"/>
            <p:cNvSpPr>
              <a:spLocks noChangeArrowheads="1"/>
            </p:cNvSpPr>
            <p:nvPr/>
          </p:nvSpPr>
          <p:spPr bwMode="auto">
            <a:xfrm>
              <a:off x="1922563" y="1988840"/>
              <a:ext cx="5457750" cy="1296146"/>
            </a:xfrm>
            <a:prstGeom prst="roundRect">
              <a:avLst>
                <a:gd name="adj" fmla="val 21840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Text Box 47"/>
            <p:cNvSpPr txBox="1">
              <a:spLocks noChangeArrowheads="1"/>
            </p:cNvSpPr>
            <p:nvPr/>
          </p:nvSpPr>
          <p:spPr bwMode="auto">
            <a:xfrm>
              <a:off x="2339753" y="2243934"/>
              <a:ext cx="4723954" cy="777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This brief is designed for you to understand me in an effective way.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After reading this profile, you will come to know about me indetails such as vision, characteristics, interests, achievements, experience and likes. </a:t>
              </a:r>
            </a:p>
          </p:txBody>
        </p:sp>
      </p:grp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871604" y="4880992"/>
            <a:ext cx="1727200" cy="60483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Additional</a:t>
            </a:r>
          </a:p>
          <a:p>
            <a:pPr algn="ctr"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Information</a:t>
            </a: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882487" y="5673080"/>
            <a:ext cx="5267959" cy="1728192"/>
          </a:xfrm>
          <a:prstGeom prst="roundRect">
            <a:avLst>
              <a:gd name="adj" fmla="val 17482"/>
            </a:avLst>
          </a:prstGeom>
          <a:solidFill>
            <a:schemeClr val="bg1"/>
          </a:solidFill>
          <a:ln w="50800">
            <a:gradFill>
              <a:gsLst>
                <a:gs pos="0">
                  <a:srgbClr val="DBAFB8"/>
                </a:gs>
                <a:gs pos="100000">
                  <a:srgbClr val="A0A8CA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</a:pP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1026504" y="5817096"/>
            <a:ext cx="468052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188640" y="3080792"/>
            <a:ext cx="1727200" cy="60483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Personality And Family precept</a:t>
            </a: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auto">
          <a:xfrm>
            <a:off x="131490" y="5745088"/>
            <a:ext cx="1727200" cy="604837"/>
          </a:xfrm>
          <a:prstGeom prst="roundRect">
            <a:avLst>
              <a:gd name="adj" fmla="val 50000"/>
            </a:avLst>
          </a:prstGeom>
          <a:solidFill>
            <a:srgbClr val="A0A8CA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Career objective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1971679" y="5745089"/>
            <a:ext cx="4625673" cy="1872208"/>
            <a:chOff x="2394599" y="3861049"/>
            <a:chExt cx="6296715" cy="1872208"/>
          </a:xfrm>
        </p:grpSpPr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2394599" y="3861049"/>
              <a:ext cx="6296715" cy="1872208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2555776" y="4005064"/>
              <a:ext cx="6028460" cy="15841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Text Box 47"/>
            <p:cNvSpPr txBox="1">
              <a:spLocks noChangeArrowheads="1"/>
            </p:cNvSpPr>
            <p:nvPr/>
          </p:nvSpPr>
          <p:spPr bwMode="auto">
            <a:xfrm>
              <a:off x="2767609" y="4149080"/>
              <a:ext cx="5679906" cy="129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983507" y="3090317"/>
            <a:ext cx="4625673" cy="1872208"/>
            <a:chOff x="2394599" y="3861049"/>
            <a:chExt cx="6296715" cy="1872208"/>
          </a:xfrm>
        </p:grpSpPr>
        <p:sp>
          <p:nvSpPr>
            <p:cNvPr id="20" name="AutoShape 16"/>
            <p:cNvSpPr>
              <a:spLocks noChangeArrowheads="1"/>
            </p:cNvSpPr>
            <p:nvPr/>
          </p:nvSpPr>
          <p:spPr bwMode="auto">
            <a:xfrm>
              <a:off x="2394599" y="3861049"/>
              <a:ext cx="6296715" cy="1872208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2555776" y="4005064"/>
              <a:ext cx="6028460" cy="15841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Text Box 47"/>
            <p:cNvSpPr txBox="1">
              <a:spLocks noChangeArrowheads="1"/>
            </p:cNvSpPr>
            <p:nvPr/>
          </p:nvSpPr>
          <p:spPr bwMode="auto">
            <a:xfrm>
              <a:off x="2767609" y="4149080"/>
              <a:ext cx="5679906" cy="129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389026" y="4736976"/>
            <a:ext cx="33843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10662</TotalTime>
  <Words>309</Words>
  <Application>Microsoft Office PowerPoint</Application>
  <PresentationFormat>A4 용지(210x297mm)</PresentationFormat>
  <Paragraphs>71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810</cp:revision>
  <dcterms:created xsi:type="dcterms:W3CDTF">2010-02-01T08:03:16Z</dcterms:created>
  <dcterms:modified xsi:type="dcterms:W3CDTF">2017-02-09T08:45:09Z</dcterms:modified>
</cp:coreProperties>
</file>