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59" r:id="rId3"/>
    <p:sldId id="321" r:id="rId4"/>
    <p:sldId id="322" r:id="rId5"/>
    <p:sldId id="323" r:id="rId6"/>
    <p:sldId id="324" r:id="rId7"/>
    <p:sldId id="325" r:id="rId8"/>
    <p:sldId id="327" r:id="rId9"/>
    <p:sldId id="296" r:id="rId10"/>
    <p:sldId id="297" r:id="rId11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A0F5"/>
    <a:srgbClr val="688AEC"/>
    <a:srgbClr val="F3A5A5"/>
    <a:srgbClr val="1A274A"/>
    <a:srgbClr val="EA5C5B"/>
    <a:srgbClr val="FFCC00"/>
    <a:srgbClr val="6A7538"/>
    <a:srgbClr val="592A34"/>
    <a:srgbClr val="DBAFB8"/>
    <a:srgbClr val="B356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767" autoAdjust="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2637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3185562"/>
            <a:ext cx="4968552" cy="43088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kern="120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971600" y="1628800"/>
            <a:ext cx="4968552" cy="158533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kern="1200" dirty="0">
                <a:solidFill>
                  <a:schemeClr val="bg1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41682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62A0F5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67545" y="1556792"/>
            <a:ext cx="8258508" cy="4752528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467544" y="1556792"/>
            <a:ext cx="8258510" cy="4752528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41682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62A0F5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404710" y="1484784"/>
            <a:ext cx="3887370" cy="237626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kern="1200" dirty="0">
                <a:solidFill>
                  <a:schemeClr val="bg1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5733256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 </a:t>
            </a:r>
            <a:br>
              <a:rPr lang="ko-KR" altLang="en-US"/>
            </a:br>
            <a:r>
              <a:rPr lang="ko-KR" altLang="en-US"/>
              <a:t>자기소개서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971600" y="3789040"/>
            <a:ext cx="382397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but </a:t>
            </a:r>
            <a:r>
              <a:rPr kumimoji="1" lang="en-US" altLang="ko-KR" sz="1000" dirty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also success vision through business consultation and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the </a:t>
            </a:r>
            <a:r>
              <a:rPr kumimoji="1" lang="en-US" altLang="ko-KR" sz="1000" dirty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whole heart companionship.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07504" y="570746"/>
            <a:ext cx="22322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Resume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5168302" y="2625599"/>
            <a:ext cx="3652170" cy="707660"/>
            <a:chOff x="4314153" y="2922091"/>
            <a:chExt cx="3652170" cy="707660"/>
          </a:xfrm>
        </p:grpSpPr>
        <p:sp>
          <p:nvSpPr>
            <p:cNvPr id="26" name="이등변 삼각형 25"/>
            <p:cNvSpPr/>
            <p:nvPr/>
          </p:nvSpPr>
          <p:spPr>
            <a:xfrm rot="940442">
              <a:off x="4314153" y="2922091"/>
              <a:ext cx="820888" cy="707660"/>
            </a:xfrm>
            <a:prstGeom prst="triangle">
              <a:avLst/>
            </a:prstGeom>
            <a:solidFill>
              <a:srgbClr val="62A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5013573" y="3235033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4427984" y="3140968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5168302" y="3815157"/>
            <a:ext cx="3652170" cy="707660"/>
            <a:chOff x="4314153" y="2922091"/>
            <a:chExt cx="3652170" cy="707660"/>
          </a:xfrm>
        </p:grpSpPr>
        <p:sp>
          <p:nvSpPr>
            <p:cNvPr id="30" name="이등변 삼각형 29"/>
            <p:cNvSpPr/>
            <p:nvPr/>
          </p:nvSpPr>
          <p:spPr>
            <a:xfrm rot="940442">
              <a:off x="4314153" y="2922091"/>
              <a:ext cx="820888" cy="707660"/>
            </a:xfrm>
            <a:prstGeom prst="triangle">
              <a:avLst/>
            </a:prstGeom>
            <a:solidFill>
              <a:srgbClr val="688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 Box 5"/>
            <p:cNvSpPr txBox="1">
              <a:spLocks noChangeArrowheads="1"/>
            </p:cNvSpPr>
            <p:nvPr/>
          </p:nvSpPr>
          <p:spPr bwMode="auto">
            <a:xfrm>
              <a:off x="5013573" y="3235033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34" name="TextBox 13"/>
            <p:cNvSpPr txBox="1">
              <a:spLocks noChangeArrowheads="1"/>
            </p:cNvSpPr>
            <p:nvPr/>
          </p:nvSpPr>
          <p:spPr bwMode="auto">
            <a:xfrm>
              <a:off x="4427984" y="3140968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5168302" y="5004716"/>
            <a:ext cx="3652170" cy="728540"/>
            <a:chOff x="4314153" y="2922091"/>
            <a:chExt cx="3652170" cy="728540"/>
          </a:xfrm>
        </p:grpSpPr>
        <p:sp>
          <p:nvSpPr>
            <p:cNvPr id="37" name="이등변 삼각형 36"/>
            <p:cNvSpPr/>
            <p:nvPr/>
          </p:nvSpPr>
          <p:spPr>
            <a:xfrm rot="940442">
              <a:off x="4314153" y="2922091"/>
              <a:ext cx="820888" cy="707660"/>
            </a:xfrm>
            <a:prstGeom prst="triangle">
              <a:avLst/>
            </a:prstGeom>
            <a:solidFill>
              <a:srgbClr val="62A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 Box 5"/>
            <p:cNvSpPr txBox="1">
              <a:spLocks noChangeArrowheads="1"/>
            </p:cNvSpPr>
            <p:nvPr/>
          </p:nvSpPr>
          <p:spPr bwMode="auto">
            <a:xfrm>
              <a:off x="5013573" y="3127411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42" name="TextBox 13"/>
            <p:cNvSpPr txBox="1">
              <a:spLocks noChangeArrowheads="1"/>
            </p:cNvSpPr>
            <p:nvPr/>
          </p:nvSpPr>
          <p:spPr bwMode="auto">
            <a:xfrm>
              <a:off x="4427984" y="3140968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grpSp>
        <p:nvGrpSpPr>
          <p:cNvPr id="69" name="그룹 68"/>
          <p:cNvGrpSpPr/>
          <p:nvPr/>
        </p:nvGrpSpPr>
        <p:grpSpPr>
          <a:xfrm>
            <a:off x="5148064" y="1733561"/>
            <a:ext cx="3391974" cy="428628"/>
            <a:chOff x="5148064" y="1733561"/>
            <a:chExt cx="3391974" cy="428628"/>
          </a:xfrm>
        </p:grpSpPr>
        <p:cxnSp>
          <p:nvCxnSpPr>
            <p:cNvPr id="66" name="직선 연결선 65"/>
            <p:cNvCxnSpPr/>
            <p:nvPr/>
          </p:nvCxnSpPr>
          <p:spPr>
            <a:xfrm>
              <a:off x="5148064" y="2132856"/>
              <a:ext cx="936104" cy="0"/>
            </a:xfrm>
            <a:prstGeom prst="line">
              <a:avLst/>
            </a:prstGeom>
            <a:ln w="28575">
              <a:solidFill>
                <a:srgbClr val="688A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/>
            <p:cNvSpPr/>
            <p:nvPr/>
          </p:nvSpPr>
          <p:spPr>
            <a:xfrm>
              <a:off x="5825394" y="1733561"/>
              <a:ext cx="2714644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 Box 22"/>
            <p:cNvSpPr txBox="1">
              <a:spLocks noChangeArrowheads="1"/>
            </p:cNvSpPr>
            <p:nvPr/>
          </p:nvSpPr>
          <p:spPr bwMode="auto">
            <a:xfrm>
              <a:off x="5765060" y="1824765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 years-old</a:t>
              </a:r>
            </a:p>
          </p:txBody>
        </p:sp>
        <p:sp>
          <p:nvSpPr>
            <p:cNvPr id="23" name="Text Box 28"/>
            <p:cNvSpPr txBox="1">
              <a:spLocks noChangeArrowheads="1"/>
            </p:cNvSpPr>
            <p:nvPr/>
          </p:nvSpPr>
          <p:spPr bwMode="auto">
            <a:xfrm>
              <a:off x="5327587" y="1824765"/>
              <a:ext cx="42511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688AEC"/>
                  </a:solidFill>
                  <a:latin typeface="+mn-ea"/>
                </a:rPr>
                <a:t>Age</a:t>
              </a: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4644008" y="2233627"/>
            <a:ext cx="3896030" cy="428628"/>
            <a:chOff x="4644008" y="2233627"/>
            <a:chExt cx="3896030" cy="428628"/>
          </a:xfrm>
        </p:grpSpPr>
        <p:cxnSp>
          <p:nvCxnSpPr>
            <p:cNvPr id="65" name="직선 연결선 64"/>
            <p:cNvCxnSpPr/>
            <p:nvPr/>
          </p:nvCxnSpPr>
          <p:spPr>
            <a:xfrm>
              <a:off x="4644008" y="2636912"/>
              <a:ext cx="1296144" cy="0"/>
            </a:xfrm>
            <a:prstGeom prst="line">
              <a:avLst/>
            </a:prstGeom>
            <a:ln w="28575">
              <a:solidFill>
                <a:srgbClr val="688A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/>
            <p:cNvSpPr/>
            <p:nvPr/>
          </p:nvSpPr>
          <p:spPr>
            <a:xfrm>
              <a:off x="5825394" y="2233627"/>
              <a:ext cx="2714644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 Box 23"/>
            <p:cNvSpPr txBox="1">
              <a:spLocks noChangeArrowheads="1"/>
            </p:cNvSpPr>
            <p:nvPr/>
          </p:nvSpPr>
          <p:spPr bwMode="auto">
            <a:xfrm>
              <a:off x="5765060" y="2324831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0000-00-00</a:t>
              </a:r>
            </a:p>
          </p:txBody>
        </p:sp>
        <p:sp>
          <p:nvSpPr>
            <p:cNvPr id="24" name="Text Box 29"/>
            <p:cNvSpPr txBox="1">
              <a:spLocks noChangeArrowheads="1"/>
            </p:cNvSpPr>
            <p:nvPr/>
          </p:nvSpPr>
          <p:spPr bwMode="auto">
            <a:xfrm>
              <a:off x="4834637" y="2324831"/>
              <a:ext cx="96532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688AEC"/>
                  </a:solidFill>
                  <a:latin typeface="+mn-ea"/>
                </a:rPr>
                <a:t>date of birth</a:t>
              </a:r>
              <a:endParaRPr lang="en-US" altLang="ko-KR" sz="1000" b="1" dirty="0">
                <a:solidFill>
                  <a:srgbClr val="688AEC"/>
                </a:solidFill>
                <a:latin typeface="+mn-ea"/>
              </a:endParaRP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2123728" y="2805131"/>
            <a:ext cx="6416310" cy="928694"/>
            <a:chOff x="2123728" y="2805131"/>
            <a:chExt cx="6416310" cy="928694"/>
          </a:xfrm>
        </p:grpSpPr>
        <p:cxnSp>
          <p:nvCxnSpPr>
            <p:cNvPr id="62" name="직선 연결선 61"/>
            <p:cNvCxnSpPr/>
            <p:nvPr/>
          </p:nvCxnSpPr>
          <p:spPr>
            <a:xfrm>
              <a:off x="2123728" y="3212976"/>
              <a:ext cx="936104" cy="0"/>
            </a:xfrm>
            <a:prstGeom prst="line">
              <a:avLst/>
            </a:prstGeom>
            <a:ln w="28575">
              <a:solidFill>
                <a:srgbClr val="688A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3039312" y="2805131"/>
              <a:ext cx="5500726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039312" y="3305197"/>
              <a:ext cx="5500726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 Box 24"/>
            <p:cNvSpPr txBox="1">
              <a:spLocks noChangeArrowheads="1"/>
            </p:cNvSpPr>
            <p:nvPr/>
          </p:nvSpPr>
          <p:spPr bwMode="auto">
            <a:xfrm>
              <a:off x="3396502" y="2896335"/>
              <a:ext cx="28151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000-000,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Apt. 0000-00, 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/dong, </a:t>
              </a:r>
            </a:p>
          </p:txBody>
        </p:sp>
        <p:sp>
          <p:nvSpPr>
            <p:cNvPr id="22" name="Text Box 27"/>
            <p:cNvSpPr txBox="1">
              <a:spLocks noChangeArrowheads="1"/>
            </p:cNvSpPr>
            <p:nvPr/>
          </p:nvSpPr>
          <p:spPr bwMode="auto">
            <a:xfrm>
              <a:off x="2314243" y="2896335"/>
              <a:ext cx="6735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688AEC"/>
                  </a:solidFill>
                  <a:latin typeface="+mn-ea"/>
                </a:rPr>
                <a:t>Address</a:t>
              </a:r>
            </a:p>
          </p:txBody>
        </p:sp>
        <p:sp>
          <p:nvSpPr>
            <p:cNvPr id="25" name="Text Box 31"/>
            <p:cNvSpPr txBox="1">
              <a:spLocks noChangeArrowheads="1"/>
            </p:cNvSpPr>
            <p:nvPr/>
          </p:nvSpPr>
          <p:spPr bwMode="auto">
            <a:xfrm>
              <a:off x="3396502" y="3396401"/>
              <a:ext cx="18389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oooo/gu, Seoul/city, Korea</a:t>
              </a:r>
            </a:p>
          </p:txBody>
        </p:sp>
      </p:grpSp>
      <p:grpSp>
        <p:nvGrpSpPr>
          <p:cNvPr id="72" name="그룹 71"/>
          <p:cNvGrpSpPr/>
          <p:nvPr/>
        </p:nvGrpSpPr>
        <p:grpSpPr>
          <a:xfrm>
            <a:off x="2123728" y="3876701"/>
            <a:ext cx="2701534" cy="428628"/>
            <a:chOff x="2123728" y="3876701"/>
            <a:chExt cx="2701534" cy="428628"/>
          </a:xfrm>
        </p:grpSpPr>
        <p:cxnSp>
          <p:nvCxnSpPr>
            <p:cNvPr id="63" name="직선 연결선 62"/>
            <p:cNvCxnSpPr/>
            <p:nvPr/>
          </p:nvCxnSpPr>
          <p:spPr>
            <a:xfrm>
              <a:off x="2123728" y="4293096"/>
              <a:ext cx="936104" cy="0"/>
            </a:xfrm>
            <a:prstGeom prst="line">
              <a:avLst/>
            </a:prstGeom>
            <a:ln w="28575">
              <a:solidFill>
                <a:srgbClr val="688A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039312" y="3876701"/>
              <a:ext cx="1785950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 Box 32"/>
            <p:cNvSpPr txBox="1">
              <a:spLocks noChangeArrowheads="1"/>
            </p:cNvSpPr>
            <p:nvPr/>
          </p:nvSpPr>
          <p:spPr bwMode="auto">
            <a:xfrm>
              <a:off x="2347904" y="3890960"/>
              <a:ext cx="63992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688AEC"/>
                  </a:solidFill>
                  <a:latin typeface="+mn-ea"/>
                </a:rPr>
                <a:t>Cellular</a:t>
              </a:r>
            </a:p>
            <a:p>
              <a:pPr algn="r"/>
              <a:r>
                <a:rPr lang="en-US" altLang="ko-KR" sz="1000" b="1" dirty="0">
                  <a:solidFill>
                    <a:srgbClr val="688AEC"/>
                  </a:solidFill>
                  <a:latin typeface="+mn-ea"/>
                </a:rPr>
                <a:t>Phone</a:t>
              </a:r>
            </a:p>
          </p:txBody>
        </p:sp>
        <p:sp>
          <p:nvSpPr>
            <p:cNvPr id="28" name="Text Box 34"/>
            <p:cNvSpPr txBox="1">
              <a:spLocks noChangeArrowheads="1"/>
            </p:cNvSpPr>
            <p:nvPr/>
          </p:nvSpPr>
          <p:spPr bwMode="auto">
            <a:xfrm>
              <a:off x="3396502" y="3967905"/>
              <a:ext cx="110158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000-0000-0000</a:t>
              </a: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5004048" y="3876701"/>
            <a:ext cx="3535990" cy="428628"/>
            <a:chOff x="5004048" y="3876701"/>
            <a:chExt cx="3535990" cy="428628"/>
          </a:xfrm>
        </p:grpSpPr>
        <p:cxnSp>
          <p:nvCxnSpPr>
            <p:cNvPr id="64" name="직선 연결선 63"/>
            <p:cNvCxnSpPr/>
            <p:nvPr/>
          </p:nvCxnSpPr>
          <p:spPr>
            <a:xfrm>
              <a:off x="5004048" y="4293096"/>
              <a:ext cx="936104" cy="0"/>
            </a:xfrm>
            <a:prstGeom prst="line">
              <a:avLst/>
            </a:prstGeom>
            <a:ln w="28575">
              <a:solidFill>
                <a:srgbClr val="688A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직사각형 15"/>
            <p:cNvSpPr/>
            <p:nvPr/>
          </p:nvSpPr>
          <p:spPr>
            <a:xfrm>
              <a:off x="5825394" y="3876701"/>
              <a:ext cx="2714644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 Box 33"/>
            <p:cNvSpPr txBox="1">
              <a:spLocks noChangeArrowheads="1"/>
            </p:cNvSpPr>
            <p:nvPr/>
          </p:nvSpPr>
          <p:spPr bwMode="auto">
            <a:xfrm>
              <a:off x="5188125" y="3967905"/>
              <a:ext cx="5645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688AEC"/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29" name="Text Box 35"/>
            <p:cNvSpPr txBox="1">
              <a:spLocks noChangeArrowheads="1"/>
            </p:cNvSpPr>
            <p:nvPr/>
          </p:nvSpPr>
          <p:spPr bwMode="auto">
            <a:xfrm>
              <a:off x="5934922" y="3967905"/>
              <a:ext cx="150714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oooooo</a:t>
              </a:r>
              <a:r>
                <a:rPr lang="en-US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@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hanmail.net</a:t>
              </a: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2123728" y="1733561"/>
            <a:ext cx="2915848" cy="428628"/>
            <a:chOff x="2123728" y="1733561"/>
            <a:chExt cx="2915848" cy="428628"/>
          </a:xfrm>
        </p:grpSpPr>
        <p:cxnSp>
          <p:nvCxnSpPr>
            <p:cNvPr id="60" name="직선 연결선 59"/>
            <p:cNvCxnSpPr/>
            <p:nvPr/>
          </p:nvCxnSpPr>
          <p:spPr>
            <a:xfrm>
              <a:off x="2123728" y="2132856"/>
              <a:ext cx="936104" cy="0"/>
            </a:xfrm>
            <a:prstGeom prst="line">
              <a:avLst/>
            </a:prstGeom>
            <a:ln w="28575">
              <a:solidFill>
                <a:srgbClr val="688A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8"/>
            <p:cNvSpPr/>
            <p:nvPr/>
          </p:nvSpPr>
          <p:spPr>
            <a:xfrm>
              <a:off x="3039312" y="1733561"/>
              <a:ext cx="2000264" cy="428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 Box 25"/>
            <p:cNvSpPr txBox="1">
              <a:spLocks noChangeArrowheads="1"/>
            </p:cNvSpPr>
            <p:nvPr/>
          </p:nvSpPr>
          <p:spPr bwMode="auto">
            <a:xfrm>
              <a:off x="2442482" y="1824765"/>
              <a:ext cx="545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688AEC"/>
                  </a:solidFill>
                  <a:latin typeface="+mn-ea"/>
                </a:rPr>
                <a:t>Name</a:t>
              </a:r>
            </a:p>
          </p:txBody>
        </p:sp>
        <p:sp>
          <p:nvSpPr>
            <p:cNvPr id="34" name="Text Box 47"/>
            <p:cNvSpPr txBox="1">
              <a:spLocks noChangeArrowheads="1"/>
            </p:cNvSpPr>
            <p:nvPr/>
          </p:nvSpPr>
          <p:spPr bwMode="auto">
            <a:xfrm>
              <a:off x="3400822" y="1824765"/>
              <a:ext cx="133867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35" name="모서리가 둥근 직사각형 34"/>
          <p:cNvSpPr/>
          <p:nvPr/>
        </p:nvSpPr>
        <p:spPr>
          <a:xfrm>
            <a:off x="467544" y="1662123"/>
            <a:ext cx="1285884" cy="16668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Text Box 8"/>
          <p:cNvSpPr txBox="1">
            <a:spLocks noChangeArrowheads="1"/>
          </p:cNvSpPr>
          <p:nvPr/>
        </p:nvSpPr>
        <p:spPr bwMode="auto">
          <a:xfrm>
            <a:off x="721598" y="2305065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4cmX6cm</a:t>
            </a:r>
          </a:p>
        </p:txBody>
      </p:sp>
      <p:sp>
        <p:nvSpPr>
          <p:cNvPr id="38" name="모서리가 둥근 직사각형 37"/>
          <p:cNvSpPr/>
          <p:nvPr/>
        </p:nvSpPr>
        <p:spPr>
          <a:xfrm>
            <a:off x="406936" y="4616074"/>
            <a:ext cx="1285884" cy="138111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Rectangle 11"/>
          <p:cNvSpPr>
            <a:spLocks noChangeArrowheads="1"/>
          </p:cNvSpPr>
          <p:nvPr/>
        </p:nvSpPr>
        <p:spPr bwMode="auto">
          <a:xfrm rot="12095">
            <a:off x="612768" y="5116096"/>
            <a:ext cx="936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Educational 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history</a:t>
            </a:r>
          </a:p>
        </p:txBody>
      </p:sp>
      <p:grpSp>
        <p:nvGrpSpPr>
          <p:cNvPr id="74" name="그룹 73"/>
          <p:cNvGrpSpPr/>
          <p:nvPr/>
        </p:nvGrpSpPr>
        <p:grpSpPr>
          <a:xfrm>
            <a:off x="1835696" y="4657338"/>
            <a:ext cx="6723002" cy="604837"/>
            <a:chOff x="1835696" y="4657338"/>
            <a:chExt cx="6723002" cy="604837"/>
          </a:xfrm>
        </p:grpSpPr>
        <p:sp>
          <p:nvSpPr>
            <p:cNvPr id="40" name="AutoShape 3"/>
            <p:cNvSpPr>
              <a:spLocks noChangeArrowheads="1"/>
            </p:cNvSpPr>
            <p:nvPr/>
          </p:nvSpPr>
          <p:spPr bwMode="auto">
            <a:xfrm>
              <a:off x="1835696" y="4657338"/>
              <a:ext cx="1727200" cy="604837"/>
            </a:xfrm>
            <a:prstGeom prst="homePlate">
              <a:avLst>
                <a:gd name="adj" fmla="val 42126"/>
              </a:avLst>
            </a:prstGeom>
            <a:solidFill>
              <a:srgbClr val="688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41" name="AutoShape 4"/>
            <p:cNvSpPr>
              <a:spLocks noChangeArrowheads="1"/>
            </p:cNvSpPr>
            <p:nvPr/>
          </p:nvSpPr>
          <p:spPr bwMode="auto">
            <a:xfrm>
              <a:off x="3578771" y="4657338"/>
              <a:ext cx="4979927" cy="6048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3703712" y="4744194"/>
              <a:ext cx="4572000" cy="4001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Seoul university</a:t>
              </a:r>
            </a:p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degree received : Bachelor of Agriculture</a:t>
              </a: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1835696" y="5373216"/>
            <a:ext cx="6723002" cy="604837"/>
            <a:chOff x="1835696" y="5373216"/>
            <a:chExt cx="6723002" cy="604837"/>
          </a:xfrm>
        </p:grpSpPr>
        <p:sp>
          <p:nvSpPr>
            <p:cNvPr id="47" name="AutoShape 3"/>
            <p:cNvSpPr>
              <a:spLocks noChangeArrowheads="1"/>
            </p:cNvSpPr>
            <p:nvPr/>
          </p:nvSpPr>
          <p:spPr bwMode="auto">
            <a:xfrm>
              <a:off x="1835696" y="5373216"/>
              <a:ext cx="1727200" cy="604837"/>
            </a:xfrm>
            <a:prstGeom prst="homePlate">
              <a:avLst>
                <a:gd name="adj" fmla="val 42126"/>
              </a:avLst>
            </a:prstGeom>
            <a:solidFill>
              <a:srgbClr val="688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48" name="AutoShape 4"/>
            <p:cNvSpPr>
              <a:spLocks noChangeArrowheads="1"/>
            </p:cNvSpPr>
            <p:nvPr/>
          </p:nvSpPr>
          <p:spPr bwMode="auto">
            <a:xfrm>
              <a:off x="3578771" y="5373216"/>
              <a:ext cx="4979927" cy="6048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703712" y="5460072"/>
              <a:ext cx="4572000" cy="4001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Seoul university</a:t>
              </a:r>
            </a:p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degree received : Bachelor of Agriculture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754100" y="1888546"/>
            <a:ext cx="3853166" cy="4204750"/>
            <a:chOff x="862850" y="1744530"/>
            <a:chExt cx="3853166" cy="4204750"/>
          </a:xfrm>
        </p:grpSpPr>
        <p:sp>
          <p:nvSpPr>
            <p:cNvPr id="6" name="직각 삼각형 5"/>
            <p:cNvSpPr/>
            <p:nvPr/>
          </p:nvSpPr>
          <p:spPr>
            <a:xfrm rot="10800000">
              <a:off x="862850" y="2358694"/>
              <a:ext cx="521592" cy="275712"/>
            </a:xfrm>
            <a:prstGeom prst="rtTriangle">
              <a:avLst/>
            </a:prstGeom>
            <a:solidFill>
              <a:srgbClr val="3E55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115616" y="2060848"/>
              <a:ext cx="3600400" cy="38884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오각형 4"/>
            <p:cNvSpPr/>
            <p:nvPr/>
          </p:nvSpPr>
          <p:spPr>
            <a:xfrm>
              <a:off x="862850" y="1744530"/>
              <a:ext cx="1706402" cy="614304"/>
            </a:xfrm>
            <a:prstGeom prst="homePlate">
              <a:avLst/>
            </a:prstGeom>
            <a:solidFill>
              <a:srgbClr val="688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06291" y="2420888"/>
              <a:ext cx="3193701" cy="3344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962075" y="1916832"/>
              <a:ext cx="144017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en-US" altLang="ko-KR" sz="1000" b="1">
                  <a:solidFill>
                    <a:prstClr val="white"/>
                  </a:solidFill>
                </a:rPr>
                <a:t>Objective</a:t>
              </a:r>
              <a:endParaRPr lang="en-US" altLang="ko-KR" sz="1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4535258" y="1888546"/>
            <a:ext cx="3853166" cy="4204750"/>
            <a:chOff x="862850" y="1744530"/>
            <a:chExt cx="3853166" cy="4204750"/>
          </a:xfrm>
        </p:grpSpPr>
        <p:sp>
          <p:nvSpPr>
            <p:cNvPr id="11" name="직각 삼각형 10"/>
            <p:cNvSpPr/>
            <p:nvPr/>
          </p:nvSpPr>
          <p:spPr>
            <a:xfrm rot="10800000">
              <a:off x="862850" y="2358694"/>
              <a:ext cx="521592" cy="275712"/>
            </a:xfrm>
            <a:prstGeom prst="rtTriangle">
              <a:avLst/>
            </a:prstGeom>
            <a:solidFill>
              <a:srgbClr val="3E55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115616" y="2060848"/>
              <a:ext cx="3600400" cy="38884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오각형 12"/>
            <p:cNvSpPr/>
            <p:nvPr/>
          </p:nvSpPr>
          <p:spPr>
            <a:xfrm>
              <a:off x="862850" y="1744530"/>
              <a:ext cx="1706402" cy="614304"/>
            </a:xfrm>
            <a:prstGeom prst="homePlate">
              <a:avLst/>
            </a:prstGeom>
            <a:solidFill>
              <a:srgbClr val="62A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06291" y="2420888"/>
              <a:ext cx="3193701" cy="3344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5" name="Text Box 8"/>
            <p:cNvSpPr txBox="1">
              <a:spLocks noChangeArrowheads="1"/>
            </p:cNvSpPr>
            <p:nvPr/>
          </p:nvSpPr>
          <p:spPr bwMode="auto">
            <a:xfrm>
              <a:off x="962075" y="1840632"/>
              <a:ext cx="144017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ko-KR" altLang="ko-KR" sz="1000" b="1">
                  <a:solidFill>
                    <a:prstClr val="white"/>
                  </a:solidFill>
                </a:rPr>
                <a:t>Additional</a:t>
              </a:r>
              <a:r>
                <a:rPr lang="en-US" altLang="ko-KR" sz="1000" b="1">
                  <a:solidFill>
                    <a:prstClr val="white"/>
                  </a:solidFill>
                </a:rPr>
                <a:t> </a:t>
              </a:r>
              <a:r>
                <a:rPr lang="ko-KR" altLang="ko-KR" sz="1000" b="1">
                  <a:solidFill>
                    <a:prstClr val="white"/>
                  </a:solidFill>
                </a:rPr>
                <a:t>Information</a:t>
              </a:r>
              <a:endParaRPr lang="en-US" altLang="ko-KR" sz="1000" b="1" dirty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3" name="그룹 8"/>
          <p:cNvGrpSpPr/>
          <p:nvPr/>
        </p:nvGrpSpPr>
        <p:grpSpPr>
          <a:xfrm>
            <a:off x="754100" y="1888546"/>
            <a:ext cx="7490308" cy="1972502"/>
            <a:chOff x="862850" y="1744530"/>
            <a:chExt cx="7490308" cy="1972502"/>
          </a:xfrm>
        </p:grpSpPr>
        <p:sp>
          <p:nvSpPr>
            <p:cNvPr id="6" name="직각 삼각형 5"/>
            <p:cNvSpPr/>
            <p:nvPr/>
          </p:nvSpPr>
          <p:spPr>
            <a:xfrm rot="10800000">
              <a:off x="862850" y="2358694"/>
              <a:ext cx="521592" cy="275712"/>
            </a:xfrm>
            <a:prstGeom prst="rtTriangle">
              <a:avLst/>
            </a:prstGeom>
            <a:solidFill>
              <a:srgbClr val="3E55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115616" y="2060848"/>
              <a:ext cx="7237542" cy="16561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오각형 4"/>
            <p:cNvSpPr/>
            <p:nvPr/>
          </p:nvSpPr>
          <p:spPr>
            <a:xfrm>
              <a:off x="862850" y="1744530"/>
              <a:ext cx="3673884" cy="614304"/>
            </a:xfrm>
            <a:prstGeom prst="homePlate">
              <a:avLst/>
            </a:prstGeom>
            <a:solidFill>
              <a:srgbClr val="688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06291" y="2420888"/>
              <a:ext cx="6902851" cy="1152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1106091" y="1801391"/>
              <a:ext cx="3142611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16" name="그룹 8"/>
          <p:cNvGrpSpPr/>
          <p:nvPr/>
        </p:nvGrpSpPr>
        <p:grpSpPr>
          <a:xfrm>
            <a:off x="754100" y="4077072"/>
            <a:ext cx="7490308" cy="1972502"/>
            <a:chOff x="862850" y="1744530"/>
            <a:chExt cx="7490308" cy="1972502"/>
          </a:xfrm>
        </p:grpSpPr>
        <p:sp>
          <p:nvSpPr>
            <p:cNvPr id="17" name="직각 삼각형 16"/>
            <p:cNvSpPr/>
            <p:nvPr/>
          </p:nvSpPr>
          <p:spPr>
            <a:xfrm rot="10800000">
              <a:off x="862850" y="2358694"/>
              <a:ext cx="521592" cy="275712"/>
            </a:xfrm>
            <a:prstGeom prst="rtTriangle">
              <a:avLst/>
            </a:prstGeom>
            <a:solidFill>
              <a:srgbClr val="3E55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1115616" y="2060848"/>
              <a:ext cx="7237542" cy="16561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오각형 18"/>
            <p:cNvSpPr/>
            <p:nvPr/>
          </p:nvSpPr>
          <p:spPr>
            <a:xfrm>
              <a:off x="862850" y="1744530"/>
              <a:ext cx="3673884" cy="614304"/>
            </a:xfrm>
            <a:prstGeom prst="homePlate">
              <a:avLst/>
            </a:prstGeom>
            <a:solidFill>
              <a:srgbClr val="62A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306291" y="2420888"/>
              <a:ext cx="6902851" cy="1152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1" name="Text Box 8"/>
            <p:cNvSpPr txBox="1">
              <a:spLocks noChangeArrowheads="1"/>
            </p:cNvSpPr>
            <p:nvPr/>
          </p:nvSpPr>
          <p:spPr bwMode="auto">
            <a:xfrm>
              <a:off x="1106091" y="1801391"/>
              <a:ext cx="3142611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07504" y="332656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Cover Letter</a:t>
            </a:r>
          </a:p>
        </p:txBody>
      </p:sp>
      <p:grpSp>
        <p:nvGrpSpPr>
          <p:cNvPr id="2" name="그룹 27"/>
          <p:cNvGrpSpPr/>
          <p:nvPr/>
        </p:nvGrpSpPr>
        <p:grpSpPr>
          <a:xfrm>
            <a:off x="5168302" y="2625599"/>
            <a:ext cx="3652170" cy="707660"/>
            <a:chOff x="4314153" y="2922091"/>
            <a:chExt cx="3652170" cy="707660"/>
          </a:xfrm>
        </p:grpSpPr>
        <p:sp>
          <p:nvSpPr>
            <p:cNvPr id="26" name="이등변 삼각형 25"/>
            <p:cNvSpPr/>
            <p:nvPr/>
          </p:nvSpPr>
          <p:spPr>
            <a:xfrm rot="940442">
              <a:off x="4314153" y="2922091"/>
              <a:ext cx="820888" cy="707660"/>
            </a:xfrm>
            <a:prstGeom prst="triangle">
              <a:avLst/>
            </a:prstGeom>
            <a:solidFill>
              <a:srgbClr val="62A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5013573" y="3235033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4427984" y="3140968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28"/>
          <p:cNvGrpSpPr/>
          <p:nvPr/>
        </p:nvGrpSpPr>
        <p:grpSpPr>
          <a:xfrm>
            <a:off x="5168302" y="3815157"/>
            <a:ext cx="3652170" cy="728540"/>
            <a:chOff x="4314153" y="2922091"/>
            <a:chExt cx="3652170" cy="728540"/>
          </a:xfrm>
        </p:grpSpPr>
        <p:sp>
          <p:nvSpPr>
            <p:cNvPr id="30" name="이등변 삼각형 29"/>
            <p:cNvSpPr/>
            <p:nvPr/>
          </p:nvSpPr>
          <p:spPr>
            <a:xfrm rot="940442">
              <a:off x="4314153" y="2922091"/>
              <a:ext cx="820888" cy="707660"/>
            </a:xfrm>
            <a:prstGeom prst="triangle">
              <a:avLst/>
            </a:prstGeom>
            <a:solidFill>
              <a:srgbClr val="688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 Box 5"/>
            <p:cNvSpPr txBox="1">
              <a:spLocks noChangeArrowheads="1"/>
            </p:cNvSpPr>
            <p:nvPr/>
          </p:nvSpPr>
          <p:spPr bwMode="auto">
            <a:xfrm>
              <a:off x="5013573" y="3127411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34" name="TextBox 13"/>
            <p:cNvSpPr txBox="1">
              <a:spLocks noChangeArrowheads="1"/>
            </p:cNvSpPr>
            <p:nvPr/>
          </p:nvSpPr>
          <p:spPr bwMode="auto">
            <a:xfrm>
              <a:off x="4427984" y="3140968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" name="그룹 35"/>
          <p:cNvGrpSpPr/>
          <p:nvPr/>
        </p:nvGrpSpPr>
        <p:grpSpPr>
          <a:xfrm>
            <a:off x="5168302" y="5004716"/>
            <a:ext cx="3652170" cy="707660"/>
            <a:chOff x="4314153" y="2922091"/>
            <a:chExt cx="3652170" cy="707660"/>
          </a:xfrm>
        </p:grpSpPr>
        <p:sp>
          <p:nvSpPr>
            <p:cNvPr id="37" name="이등변 삼각형 36"/>
            <p:cNvSpPr/>
            <p:nvPr/>
          </p:nvSpPr>
          <p:spPr>
            <a:xfrm rot="940442">
              <a:off x="4314153" y="2922091"/>
              <a:ext cx="820888" cy="707660"/>
            </a:xfrm>
            <a:prstGeom prst="triangle">
              <a:avLst/>
            </a:prstGeom>
            <a:solidFill>
              <a:srgbClr val="62A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 Box 5"/>
            <p:cNvSpPr txBox="1">
              <a:spLocks noChangeArrowheads="1"/>
            </p:cNvSpPr>
            <p:nvPr/>
          </p:nvSpPr>
          <p:spPr bwMode="auto">
            <a:xfrm>
              <a:off x="5013573" y="3235132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42" name="TextBox 13"/>
            <p:cNvSpPr txBox="1">
              <a:spLocks noChangeArrowheads="1"/>
            </p:cNvSpPr>
            <p:nvPr/>
          </p:nvSpPr>
          <p:spPr bwMode="auto">
            <a:xfrm>
              <a:off x="4427984" y="3140968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52" name="그룹 51"/>
          <p:cNvGrpSpPr/>
          <p:nvPr/>
        </p:nvGrpSpPr>
        <p:grpSpPr>
          <a:xfrm>
            <a:off x="1403648" y="4221088"/>
            <a:ext cx="3188872" cy="1263391"/>
            <a:chOff x="1403648" y="4221088"/>
            <a:chExt cx="3188872" cy="1263391"/>
          </a:xfrm>
        </p:grpSpPr>
        <p:cxnSp>
          <p:nvCxnSpPr>
            <p:cNvPr id="60" name="직선 연결선 59"/>
            <p:cNvCxnSpPr/>
            <p:nvPr/>
          </p:nvCxnSpPr>
          <p:spPr>
            <a:xfrm>
              <a:off x="1403648" y="5484479"/>
              <a:ext cx="3188872" cy="0"/>
            </a:xfrm>
            <a:prstGeom prst="line">
              <a:avLst/>
            </a:prstGeom>
            <a:ln w="28575">
              <a:solidFill>
                <a:srgbClr val="688A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 Box 25"/>
            <p:cNvSpPr txBox="1">
              <a:spLocks noChangeArrowheads="1"/>
            </p:cNvSpPr>
            <p:nvPr/>
          </p:nvSpPr>
          <p:spPr bwMode="auto">
            <a:xfrm>
              <a:off x="1691680" y="4221088"/>
              <a:ext cx="2736304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688AEC"/>
                  </a:solidFill>
                  <a:latin typeface="+mn-ea"/>
                </a:rPr>
                <a:t>This brief is designed for you to understand me in an effective way. </a:t>
              </a:r>
            </a:p>
            <a:p>
              <a:pPr algn="r"/>
              <a:r>
                <a:rPr lang="en-US" altLang="ko-KR" sz="1000" b="1">
                  <a:solidFill>
                    <a:srgbClr val="688AEC"/>
                  </a:solidFill>
                  <a:latin typeface="+mn-ea"/>
                </a:rPr>
                <a:t>After reading this profile, you will come to know about me indetails such as vision, characteristics, interests, achievements, experience and likes. </a:t>
              </a: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4067944" y="1747035"/>
            <a:ext cx="3744416" cy="4130237"/>
            <a:chOff x="4067944" y="1747035"/>
            <a:chExt cx="3744416" cy="4130237"/>
          </a:xfrm>
        </p:grpSpPr>
        <p:sp>
          <p:nvSpPr>
            <p:cNvPr id="9" name="직사각형 8"/>
            <p:cNvSpPr/>
            <p:nvPr/>
          </p:nvSpPr>
          <p:spPr>
            <a:xfrm>
              <a:off x="4572000" y="2132856"/>
              <a:ext cx="3240360" cy="37444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각 삼각형 38"/>
            <p:cNvSpPr/>
            <p:nvPr/>
          </p:nvSpPr>
          <p:spPr>
            <a:xfrm rot="10800000">
              <a:off x="4067944" y="2361199"/>
              <a:ext cx="521592" cy="275712"/>
            </a:xfrm>
            <a:prstGeom prst="rtTriangle">
              <a:avLst/>
            </a:prstGeom>
            <a:solidFill>
              <a:srgbClr val="3E55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오각형 41"/>
            <p:cNvSpPr/>
            <p:nvPr/>
          </p:nvSpPr>
          <p:spPr>
            <a:xfrm>
              <a:off x="4067944" y="1747035"/>
              <a:ext cx="1706402" cy="614304"/>
            </a:xfrm>
            <a:prstGeom prst="homePlate">
              <a:avLst/>
            </a:prstGeom>
            <a:solidFill>
              <a:srgbClr val="688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Text Box 8"/>
            <p:cNvSpPr txBox="1">
              <a:spLocks noChangeArrowheads="1"/>
            </p:cNvSpPr>
            <p:nvPr/>
          </p:nvSpPr>
          <p:spPr bwMode="auto">
            <a:xfrm>
              <a:off x="4138594" y="1852662"/>
              <a:ext cx="144017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ko-KR" altLang="ko-KR" sz="1000" b="1">
                  <a:solidFill>
                    <a:prstClr val="white"/>
                  </a:solidFill>
                </a:rPr>
                <a:t>Additional</a:t>
              </a:r>
              <a:r>
                <a:rPr lang="en-US" altLang="ko-KR" sz="1000" b="1">
                  <a:solidFill>
                    <a:prstClr val="white"/>
                  </a:solidFill>
                </a:rPr>
                <a:t> </a:t>
              </a:r>
              <a:r>
                <a:rPr lang="ko-KR" altLang="ko-KR" sz="1000" b="1">
                  <a:solidFill>
                    <a:prstClr val="white"/>
                  </a:solidFill>
                </a:rPr>
                <a:t>Information</a:t>
              </a:r>
              <a:endParaRPr lang="en-US" altLang="ko-KR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716018" y="2473847"/>
              <a:ext cx="2952326" cy="3312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3" name="그룹 8"/>
          <p:cNvGrpSpPr/>
          <p:nvPr/>
        </p:nvGrpSpPr>
        <p:grpSpPr>
          <a:xfrm>
            <a:off x="754100" y="1888546"/>
            <a:ext cx="7490308" cy="1972502"/>
            <a:chOff x="862850" y="1744530"/>
            <a:chExt cx="7490308" cy="1972502"/>
          </a:xfrm>
        </p:grpSpPr>
        <p:sp>
          <p:nvSpPr>
            <p:cNvPr id="6" name="직각 삼각형 5"/>
            <p:cNvSpPr/>
            <p:nvPr/>
          </p:nvSpPr>
          <p:spPr>
            <a:xfrm rot="10800000">
              <a:off x="862850" y="2358694"/>
              <a:ext cx="521592" cy="275712"/>
            </a:xfrm>
            <a:prstGeom prst="rtTriangle">
              <a:avLst/>
            </a:prstGeom>
            <a:solidFill>
              <a:srgbClr val="3E55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115616" y="2060848"/>
              <a:ext cx="7237542" cy="16561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오각형 4"/>
            <p:cNvSpPr/>
            <p:nvPr/>
          </p:nvSpPr>
          <p:spPr>
            <a:xfrm>
              <a:off x="862850" y="1744530"/>
              <a:ext cx="3673884" cy="614304"/>
            </a:xfrm>
            <a:prstGeom prst="homePlate">
              <a:avLst/>
            </a:prstGeom>
            <a:solidFill>
              <a:srgbClr val="688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06291" y="2420888"/>
              <a:ext cx="6902851" cy="1152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1106091" y="1930068"/>
              <a:ext cx="314261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Personality And Family precept</a:t>
              </a: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754100" y="4077072"/>
            <a:ext cx="7490308" cy="1972502"/>
            <a:chOff x="862850" y="1744530"/>
            <a:chExt cx="7490308" cy="1972502"/>
          </a:xfrm>
        </p:grpSpPr>
        <p:sp>
          <p:nvSpPr>
            <p:cNvPr id="17" name="직각 삼각형 16"/>
            <p:cNvSpPr/>
            <p:nvPr/>
          </p:nvSpPr>
          <p:spPr>
            <a:xfrm rot="10800000">
              <a:off x="862850" y="2358694"/>
              <a:ext cx="521592" cy="275712"/>
            </a:xfrm>
            <a:prstGeom prst="rtTriangle">
              <a:avLst/>
            </a:prstGeom>
            <a:solidFill>
              <a:srgbClr val="3E55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1115616" y="2060848"/>
              <a:ext cx="7237542" cy="16561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오각형 18"/>
            <p:cNvSpPr/>
            <p:nvPr/>
          </p:nvSpPr>
          <p:spPr>
            <a:xfrm>
              <a:off x="862850" y="1744530"/>
              <a:ext cx="3673884" cy="614304"/>
            </a:xfrm>
            <a:prstGeom prst="homePlate">
              <a:avLst/>
            </a:prstGeom>
            <a:solidFill>
              <a:srgbClr val="62A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306291" y="2420888"/>
              <a:ext cx="6902851" cy="1152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21" name="Text Box 8"/>
            <p:cNvSpPr txBox="1">
              <a:spLocks noChangeArrowheads="1"/>
            </p:cNvSpPr>
            <p:nvPr/>
          </p:nvSpPr>
          <p:spPr bwMode="auto">
            <a:xfrm>
              <a:off x="1106091" y="1930357"/>
              <a:ext cx="314261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Career objective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Print slide</a:t>
            </a:r>
            <a:endParaRPr lang="ko-KR" altLang="en-US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Add some text to the title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THANK</a:t>
            </a:r>
            <a:br>
              <a:rPr lang="en-US" altLang="ko-KR" dirty="0"/>
            </a:br>
            <a:r>
              <a:rPr lang="en-US" altLang="ko-KR" dirty="0"/>
              <a:t>YOU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468106" y="3717032"/>
            <a:ext cx="382397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but also success vision through business consultation and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9977</TotalTime>
  <Words>297</Words>
  <Application>Microsoft Office PowerPoint</Application>
  <PresentationFormat>화면 슬라이드 쇼(4:3)</PresentationFormat>
  <Paragraphs>75</Paragraphs>
  <Slides>10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760</cp:revision>
  <dcterms:created xsi:type="dcterms:W3CDTF">2010-02-01T08:03:16Z</dcterms:created>
  <dcterms:modified xsi:type="dcterms:W3CDTF">2017-02-09T08:45:13Z</dcterms:modified>
</cp:coreProperties>
</file>