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9" r:id="rId5"/>
    <p:sldId id="324" r:id="rId6"/>
    <p:sldId id="322" r:id="rId7"/>
    <p:sldId id="326" r:id="rId8"/>
    <p:sldId id="327" r:id="rId9"/>
    <p:sldId id="328" r:id="rId10"/>
    <p:sldId id="297" r:id="rId11"/>
  </p:sldIdLst>
  <p:sldSz cx="6858000" cy="9906000" type="A4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92" autoAdjust="0"/>
  </p:normalViewPr>
  <p:slideViewPr>
    <p:cSldViewPr>
      <p:cViewPr varScale="1">
        <p:scale>
          <a:sx n="80" d="100"/>
          <a:sy n="80" d="100"/>
        </p:scale>
        <p:origin x="3408" y="90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G:\PPT이력서,자기소개서\신규완료\추가20건\8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906001"/>
          </a:xfrm>
          <a:prstGeom prst="rect">
            <a:avLst/>
          </a:prstGeom>
          <a:noFill/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07508" y="4228598"/>
            <a:ext cx="3856210" cy="62239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kern="120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823704" y="2588736"/>
            <a:ext cx="3829432" cy="157217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kern="1200" dirty="0">
                <a:solidFill>
                  <a:schemeClr val="bg1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G:\PPT이력서,자기소개서\신규완료\추가20건\8_간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906001"/>
          </a:xfrm>
          <a:prstGeom prst="rect">
            <a:avLst/>
          </a:prstGeom>
          <a:noFill/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G:\PPT이력서,자기소개서\신규완료\추가20건\8_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1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68760" y="404621"/>
            <a:ext cx="5328592" cy="93569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62A0F5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96652" y="1856655"/>
            <a:ext cx="6301894" cy="7417365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G:\PPT이력서,자기소개서\신규완료\추가20건\8_프린트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296652" y="1856657"/>
            <a:ext cx="6301894" cy="765139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1268760" y="453412"/>
            <a:ext cx="5313849" cy="839055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62A0F5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:\PPT이력서,자기소개서\신규완료\추가20건\8_종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906001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76672" y="2576736"/>
            <a:ext cx="3960440" cy="244827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dirty="0">
                <a:solidFill>
                  <a:schemeClr val="bg1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1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07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0" r:id="rId4"/>
    <p:sldLayoutId id="2147483657" r:id="rId5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805264" y="9057456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812204" y="4736976"/>
            <a:ext cx="362414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  <a:endParaRPr kumimoji="1" lang="en-US" altLang="ko-KR" sz="1000" dirty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624" y="654586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Resume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2873174" y="3654003"/>
            <a:ext cx="3652170" cy="707660"/>
            <a:chOff x="4314153" y="2922091"/>
            <a:chExt cx="3652170" cy="707660"/>
          </a:xfrm>
        </p:grpSpPr>
        <p:sp>
          <p:nvSpPr>
            <p:cNvPr id="14" name="이등변 삼각형 13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5013573" y="3235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2873174" y="4843561"/>
            <a:ext cx="3652170" cy="707660"/>
            <a:chOff x="4314153" y="2922091"/>
            <a:chExt cx="3652170" cy="707660"/>
          </a:xfrm>
        </p:grpSpPr>
        <p:sp>
          <p:nvSpPr>
            <p:cNvPr id="18" name="이등변 삼각형 17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5013573" y="3235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873174" y="6033120"/>
            <a:ext cx="3652170" cy="728540"/>
            <a:chOff x="4314153" y="2922091"/>
            <a:chExt cx="3652170" cy="728540"/>
          </a:xfrm>
        </p:grpSpPr>
        <p:sp>
          <p:nvSpPr>
            <p:cNvPr id="22" name="이등변 삼각형 21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5013573" y="3127411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sp>
        <p:nvSpPr>
          <p:cNvPr id="69" name="모서리가 둥근 직사각형 68"/>
          <p:cNvSpPr/>
          <p:nvPr/>
        </p:nvSpPr>
        <p:spPr>
          <a:xfrm>
            <a:off x="260648" y="2936776"/>
            <a:ext cx="1285884" cy="16668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Text Box 8"/>
          <p:cNvSpPr txBox="1">
            <a:spLocks noChangeArrowheads="1"/>
          </p:cNvSpPr>
          <p:nvPr/>
        </p:nvSpPr>
        <p:spPr bwMode="auto">
          <a:xfrm>
            <a:off x="514702" y="3579718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sp>
        <p:nvSpPr>
          <p:cNvPr id="71" name="모서리가 둥근 직사각형 70"/>
          <p:cNvSpPr/>
          <p:nvPr/>
        </p:nvSpPr>
        <p:spPr>
          <a:xfrm>
            <a:off x="200040" y="6236182"/>
            <a:ext cx="1285884" cy="138111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Rectangle 11"/>
          <p:cNvSpPr>
            <a:spLocks noChangeArrowheads="1"/>
          </p:cNvSpPr>
          <p:nvPr/>
        </p:nvSpPr>
        <p:spPr bwMode="auto">
          <a:xfrm rot="12095">
            <a:off x="405872" y="6736204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</a:p>
        </p:txBody>
      </p:sp>
      <p:grpSp>
        <p:nvGrpSpPr>
          <p:cNvPr id="85" name="그룹 84"/>
          <p:cNvGrpSpPr/>
          <p:nvPr/>
        </p:nvGrpSpPr>
        <p:grpSpPr>
          <a:xfrm>
            <a:off x="1700808" y="3008214"/>
            <a:ext cx="4990654" cy="2571768"/>
            <a:chOff x="1700808" y="3152800"/>
            <a:chExt cx="4990654" cy="2571768"/>
          </a:xfrm>
        </p:grpSpPr>
        <p:grpSp>
          <p:nvGrpSpPr>
            <p:cNvPr id="37" name="그룹 36"/>
            <p:cNvGrpSpPr/>
            <p:nvPr/>
          </p:nvGrpSpPr>
          <p:grpSpPr>
            <a:xfrm>
              <a:off x="4053159" y="3152800"/>
              <a:ext cx="2638302" cy="428628"/>
              <a:chOff x="5148064" y="1733561"/>
              <a:chExt cx="3391974" cy="428628"/>
            </a:xfrm>
          </p:grpSpPr>
          <p:cxnSp>
            <p:nvCxnSpPr>
              <p:cNvPr id="38" name="직선 연결선 37"/>
              <p:cNvCxnSpPr/>
              <p:nvPr/>
            </p:nvCxnSpPr>
            <p:spPr>
              <a:xfrm>
                <a:off x="5148064" y="2132856"/>
                <a:ext cx="936104" cy="0"/>
              </a:xfrm>
              <a:prstGeom prst="line">
                <a:avLst/>
              </a:prstGeom>
              <a:ln w="28575">
                <a:solidFill>
                  <a:srgbClr val="688A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직사각형 38"/>
              <p:cNvSpPr/>
              <p:nvPr/>
            </p:nvSpPr>
            <p:spPr>
              <a:xfrm>
                <a:off x="5825394" y="1733561"/>
                <a:ext cx="2714644" cy="4286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 Box 22"/>
              <p:cNvSpPr txBox="1">
                <a:spLocks noChangeArrowheads="1"/>
              </p:cNvSpPr>
              <p:nvPr/>
            </p:nvSpPr>
            <p:spPr bwMode="auto">
              <a:xfrm>
                <a:off x="5765060" y="1824765"/>
                <a:ext cx="2735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00 years-old</a:t>
                </a:r>
              </a:p>
            </p:txBody>
          </p:sp>
          <p:sp>
            <p:nvSpPr>
              <p:cNvPr id="41" name="Text Box 28"/>
              <p:cNvSpPr txBox="1">
                <a:spLocks noChangeArrowheads="1"/>
              </p:cNvSpPr>
              <p:nvPr/>
            </p:nvSpPr>
            <p:spPr bwMode="auto">
              <a:xfrm>
                <a:off x="5327587" y="1824765"/>
                <a:ext cx="425116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sz="1000" b="1" dirty="0">
                    <a:solidFill>
                      <a:srgbClr val="688AEC"/>
                    </a:solidFill>
                    <a:latin typeface="+mn-ea"/>
                  </a:rPr>
                  <a:t>Age</a:t>
                </a:r>
              </a:p>
            </p:txBody>
          </p:sp>
        </p:grpSp>
        <p:grpSp>
          <p:nvGrpSpPr>
            <p:cNvPr id="42" name="그룹 41"/>
            <p:cNvGrpSpPr/>
            <p:nvPr/>
          </p:nvGrpSpPr>
          <p:grpSpPr>
            <a:xfrm>
              <a:off x="3594884" y="3652866"/>
              <a:ext cx="3096578" cy="428628"/>
              <a:chOff x="4558875" y="2233627"/>
              <a:chExt cx="3981163" cy="428628"/>
            </a:xfrm>
          </p:grpSpPr>
          <p:cxnSp>
            <p:nvCxnSpPr>
              <p:cNvPr id="43" name="직선 연결선 42"/>
              <p:cNvCxnSpPr/>
              <p:nvPr/>
            </p:nvCxnSpPr>
            <p:spPr>
              <a:xfrm>
                <a:off x="4644008" y="2636912"/>
                <a:ext cx="1296144" cy="0"/>
              </a:xfrm>
              <a:prstGeom prst="line">
                <a:avLst/>
              </a:prstGeom>
              <a:ln w="28575">
                <a:solidFill>
                  <a:srgbClr val="688A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직사각형 43"/>
              <p:cNvSpPr/>
              <p:nvPr/>
            </p:nvSpPr>
            <p:spPr>
              <a:xfrm>
                <a:off x="5825394" y="2233627"/>
                <a:ext cx="2714644" cy="4286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Text Box 23"/>
              <p:cNvSpPr txBox="1">
                <a:spLocks noChangeArrowheads="1"/>
              </p:cNvSpPr>
              <p:nvPr/>
            </p:nvSpPr>
            <p:spPr bwMode="auto">
              <a:xfrm>
                <a:off x="5765060" y="2324831"/>
                <a:ext cx="2735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0000-00-00</a:t>
                </a:r>
              </a:p>
            </p:txBody>
          </p:sp>
          <p:sp>
            <p:nvSpPr>
              <p:cNvPr id="46" name="Text Box 29"/>
              <p:cNvSpPr txBox="1">
                <a:spLocks noChangeArrowheads="1"/>
              </p:cNvSpPr>
              <p:nvPr/>
            </p:nvSpPr>
            <p:spPr bwMode="auto">
              <a:xfrm>
                <a:off x="4558875" y="2324831"/>
                <a:ext cx="124109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sz="1000" b="1">
                    <a:solidFill>
                      <a:srgbClr val="688AEC"/>
                    </a:solidFill>
                    <a:latin typeface="+mn-ea"/>
                  </a:rPr>
                  <a:t>date of birth</a:t>
                </a:r>
                <a:endParaRPr lang="en-US" altLang="ko-KR" sz="1000" b="1" dirty="0">
                  <a:solidFill>
                    <a:srgbClr val="688AEC"/>
                  </a:solidFill>
                  <a:latin typeface="+mn-ea"/>
                </a:endParaRPr>
              </a:p>
            </p:txBody>
          </p:sp>
        </p:grpSp>
        <p:grpSp>
          <p:nvGrpSpPr>
            <p:cNvPr id="47" name="그룹 46"/>
            <p:cNvGrpSpPr/>
            <p:nvPr/>
          </p:nvGrpSpPr>
          <p:grpSpPr>
            <a:xfrm>
              <a:off x="1700808" y="4224370"/>
              <a:ext cx="4990653" cy="928694"/>
              <a:chOff x="2123728" y="2805131"/>
              <a:chExt cx="6416310" cy="928694"/>
            </a:xfrm>
          </p:grpSpPr>
          <p:cxnSp>
            <p:nvCxnSpPr>
              <p:cNvPr id="48" name="직선 연결선 47"/>
              <p:cNvCxnSpPr/>
              <p:nvPr/>
            </p:nvCxnSpPr>
            <p:spPr>
              <a:xfrm>
                <a:off x="2123728" y="3212976"/>
                <a:ext cx="936104" cy="0"/>
              </a:xfrm>
              <a:prstGeom prst="line">
                <a:avLst/>
              </a:prstGeom>
              <a:ln w="28575">
                <a:solidFill>
                  <a:srgbClr val="688A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직사각형 48"/>
              <p:cNvSpPr/>
              <p:nvPr/>
            </p:nvSpPr>
            <p:spPr>
              <a:xfrm>
                <a:off x="3039312" y="2805131"/>
                <a:ext cx="5500726" cy="4286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039312" y="3305197"/>
                <a:ext cx="5500726" cy="4286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Text Box 24"/>
              <p:cNvSpPr txBox="1">
                <a:spLocks noChangeArrowheads="1"/>
              </p:cNvSpPr>
              <p:nvPr/>
            </p:nvSpPr>
            <p:spPr bwMode="auto">
              <a:xfrm>
                <a:off x="3396502" y="2896335"/>
                <a:ext cx="281519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000-000, </a:t>
                </a:r>
                <a:r>
                  <a:rPr lang="en-US" altLang="ko-KR" sz="1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</a:t>
                </a:r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Apt. 0000-00,  </a:t>
                </a:r>
                <a:r>
                  <a:rPr lang="en-US" altLang="ko-KR" sz="1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ooooo</a:t>
                </a:r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/dong, </a:t>
                </a:r>
              </a:p>
            </p:txBody>
          </p:sp>
          <p:sp>
            <p:nvSpPr>
              <p:cNvPr id="52" name="Text Box 27"/>
              <p:cNvSpPr txBox="1">
                <a:spLocks noChangeArrowheads="1"/>
              </p:cNvSpPr>
              <p:nvPr/>
            </p:nvSpPr>
            <p:spPr bwMode="auto">
              <a:xfrm>
                <a:off x="2314243" y="2896335"/>
                <a:ext cx="67358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sz="1000" b="1" dirty="0">
                    <a:solidFill>
                      <a:srgbClr val="688AEC"/>
                    </a:solidFill>
                    <a:latin typeface="+mn-ea"/>
                  </a:rPr>
                  <a:t>Address</a:t>
                </a:r>
              </a:p>
            </p:txBody>
          </p:sp>
          <p:sp>
            <p:nvSpPr>
              <p:cNvPr id="53" name="Text Box 31"/>
              <p:cNvSpPr txBox="1">
                <a:spLocks noChangeArrowheads="1"/>
              </p:cNvSpPr>
              <p:nvPr/>
            </p:nvSpPr>
            <p:spPr bwMode="auto">
              <a:xfrm>
                <a:off x="3396502" y="3396401"/>
                <a:ext cx="1838965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oooo/gu, Seoul/city, Korea</a:t>
                </a:r>
              </a:p>
            </p:txBody>
          </p:sp>
        </p:grpSp>
        <p:grpSp>
          <p:nvGrpSpPr>
            <p:cNvPr id="54" name="그룹 53"/>
            <p:cNvGrpSpPr/>
            <p:nvPr/>
          </p:nvGrpSpPr>
          <p:grpSpPr>
            <a:xfrm>
              <a:off x="1700808" y="5295940"/>
              <a:ext cx="2101273" cy="428628"/>
              <a:chOff x="2123728" y="3876701"/>
              <a:chExt cx="2701534" cy="428628"/>
            </a:xfrm>
          </p:grpSpPr>
          <p:cxnSp>
            <p:nvCxnSpPr>
              <p:cNvPr id="55" name="직선 연결선 54"/>
              <p:cNvCxnSpPr/>
              <p:nvPr/>
            </p:nvCxnSpPr>
            <p:spPr>
              <a:xfrm>
                <a:off x="2123728" y="4293096"/>
                <a:ext cx="936104" cy="0"/>
              </a:xfrm>
              <a:prstGeom prst="line">
                <a:avLst/>
              </a:prstGeom>
              <a:ln w="28575">
                <a:solidFill>
                  <a:srgbClr val="688A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직사각형 55"/>
              <p:cNvSpPr/>
              <p:nvPr/>
            </p:nvSpPr>
            <p:spPr>
              <a:xfrm>
                <a:off x="3039312" y="3876701"/>
                <a:ext cx="1785950" cy="4286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Text Box 32"/>
              <p:cNvSpPr txBox="1">
                <a:spLocks noChangeArrowheads="1"/>
              </p:cNvSpPr>
              <p:nvPr/>
            </p:nvSpPr>
            <p:spPr bwMode="auto">
              <a:xfrm>
                <a:off x="2347904" y="3890960"/>
                <a:ext cx="63992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sz="1000" b="1" dirty="0">
                    <a:solidFill>
                      <a:srgbClr val="688AEC"/>
                    </a:solidFill>
                    <a:latin typeface="+mn-ea"/>
                  </a:rPr>
                  <a:t>Cellular</a:t>
                </a:r>
              </a:p>
              <a:p>
                <a:pPr algn="r"/>
                <a:r>
                  <a:rPr lang="en-US" altLang="ko-KR" sz="1000" b="1" dirty="0">
                    <a:solidFill>
                      <a:srgbClr val="688AEC"/>
                    </a:solidFill>
                    <a:latin typeface="+mn-ea"/>
                  </a:rPr>
                  <a:t>Phone</a:t>
                </a:r>
              </a:p>
            </p:txBody>
          </p:sp>
          <p:sp>
            <p:nvSpPr>
              <p:cNvPr id="58" name="Text Box 34"/>
              <p:cNvSpPr txBox="1">
                <a:spLocks noChangeArrowheads="1"/>
              </p:cNvSpPr>
              <p:nvPr/>
            </p:nvSpPr>
            <p:spPr bwMode="auto">
              <a:xfrm>
                <a:off x="3396502" y="3967905"/>
                <a:ext cx="110158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000-0000-0000</a:t>
                </a:r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3941142" y="5295940"/>
              <a:ext cx="2750319" cy="428628"/>
              <a:chOff x="5004048" y="3876701"/>
              <a:chExt cx="3535990" cy="428628"/>
            </a:xfrm>
          </p:grpSpPr>
          <p:cxnSp>
            <p:nvCxnSpPr>
              <p:cNvPr id="60" name="직선 연결선 59"/>
              <p:cNvCxnSpPr/>
              <p:nvPr/>
            </p:nvCxnSpPr>
            <p:spPr>
              <a:xfrm>
                <a:off x="5004048" y="4293096"/>
                <a:ext cx="936104" cy="0"/>
              </a:xfrm>
              <a:prstGeom prst="line">
                <a:avLst/>
              </a:prstGeom>
              <a:ln w="28575">
                <a:solidFill>
                  <a:srgbClr val="688A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직사각형 60"/>
              <p:cNvSpPr/>
              <p:nvPr/>
            </p:nvSpPr>
            <p:spPr>
              <a:xfrm>
                <a:off x="5825394" y="3876701"/>
                <a:ext cx="2714644" cy="4286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Text Box 33"/>
              <p:cNvSpPr txBox="1">
                <a:spLocks noChangeArrowheads="1"/>
              </p:cNvSpPr>
              <p:nvPr/>
            </p:nvSpPr>
            <p:spPr bwMode="auto">
              <a:xfrm>
                <a:off x="5188125" y="3967905"/>
                <a:ext cx="56457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sz="1000" b="1" dirty="0">
                    <a:solidFill>
                      <a:srgbClr val="688AEC"/>
                    </a:solidFill>
                    <a:latin typeface="+mn-ea"/>
                  </a:rPr>
                  <a:t>E-mail</a:t>
                </a:r>
              </a:p>
            </p:txBody>
          </p:sp>
          <p:sp>
            <p:nvSpPr>
              <p:cNvPr id="63" name="Text Box 35"/>
              <p:cNvSpPr txBox="1">
                <a:spLocks noChangeArrowheads="1"/>
              </p:cNvSpPr>
              <p:nvPr/>
            </p:nvSpPr>
            <p:spPr bwMode="auto">
              <a:xfrm>
                <a:off x="5934922" y="3967905"/>
                <a:ext cx="150714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oooooo</a:t>
                </a:r>
                <a:r>
                  <a:rPr lang="en-US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@</a:t>
                </a:r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hanmail.net</a:t>
                </a: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1700808" y="3152800"/>
              <a:ext cx="2267968" cy="428628"/>
              <a:chOff x="2123728" y="1733561"/>
              <a:chExt cx="2915848" cy="428628"/>
            </a:xfrm>
          </p:grpSpPr>
          <p:cxnSp>
            <p:nvCxnSpPr>
              <p:cNvPr id="65" name="직선 연결선 64"/>
              <p:cNvCxnSpPr/>
              <p:nvPr/>
            </p:nvCxnSpPr>
            <p:spPr>
              <a:xfrm>
                <a:off x="2123728" y="2132856"/>
                <a:ext cx="936104" cy="0"/>
              </a:xfrm>
              <a:prstGeom prst="line">
                <a:avLst/>
              </a:prstGeom>
              <a:ln w="28575">
                <a:solidFill>
                  <a:srgbClr val="688A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직사각형 65"/>
              <p:cNvSpPr/>
              <p:nvPr/>
            </p:nvSpPr>
            <p:spPr>
              <a:xfrm>
                <a:off x="3039312" y="1733561"/>
                <a:ext cx="2000264" cy="4286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Text Box 25"/>
              <p:cNvSpPr txBox="1">
                <a:spLocks noChangeArrowheads="1"/>
              </p:cNvSpPr>
              <p:nvPr/>
            </p:nvSpPr>
            <p:spPr bwMode="auto">
              <a:xfrm>
                <a:off x="2442482" y="1824765"/>
                <a:ext cx="54534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sz="1000" b="1">
                    <a:solidFill>
                      <a:srgbClr val="688AEC"/>
                    </a:solidFill>
                    <a:latin typeface="+mn-ea"/>
                  </a:rPr>
                  <a:t>Name</a:t>
                </a:r>
              </a:p>
            </p:txBody>
          </p:sp>
          <p:sp>
            <p:nvSpPr>
              <p:cNvPr id="68" name="Text Box 47"/>
              <p:cNvSpPr txBox="1">
                <a:spLocks noChangeArrowheads="1"/>
              </p:cNvSpPr>
              <p:nvPr/>
            </p:nvSpPr>
            <p:spPr bwMode="auto">
              <a:xfrm>
                <a:off x="3400822" y="1824765"/>
                <a:ext cx="133867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</a:t>
                </a:r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</a:t>
                </a:r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82" name="그룹 81"/>
          <p:cNvGrpSpPr/>
          <p:nvPr/>
        </p:nvGrpSpPr>
        <p:grpSpPr>
          <a:xfrm>
            <a:off x="1628800" y="6277446"/>
            <a:ext cx="5040560" cy="604837"/>
            <a:chOff x="1628800" y="6076577"/>
            <a:chExt cx="5040560" cy="604837"/>
          </a:xfrm>
        </p:grpSpPr>
        <p:sp>
          <p:nvSpPr>
            <p:cNvPr id="74" name="AutoShape 3"/>
            <p:cNvSpPr>
              <a:spLocks noChangeArrowheads="1"/>
            </p:cNvSpPr>
            <p:nvPr/>
          </p:nvSpPr>
          <p:spPr bwMode="auto">
            <a:xfrm>
              <a:off x="1628800" y="6076577"/>
              <a:ext cx="1343429" cy="604837"/>
            </a:xfrm>
            <a:prstGeom prst="homePlate">
              <a:avLst>
                <a:gd name="adj" fmla="val 42126"/>
              </a:avLst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75" name="AutoShape 4"/>
            <p:cNvSpPr>
              <a:spLocks noChangeArrowheads="1"/>
            </p:cNvSpPr>
            <p:nvPr/>
          </p:nvSpPr>
          <p:spPr bwMode="auto">
            <a:xfrm>
              <a:off x="2984576" y="6076577"/>
              <a:ext cx="3684784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3081756" y="6163433"/>
              <a:ext cx="338294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1628800" y="6993324"/>
            <a:ext cx="5040560" cy="604837"/>
            <a:chOff x="1628800" y="6792455"/>
            <a:chExt cx="5040560" cy="604837"/>
          </a:xfrm>
        </p:grpSpPr>
        <p:sp>
          <p:nvSpPr>
            <p:cNvPr id="78" name="AutoShape 3"/>
            <p:cNvSpPr>
              <a:spLocks noChangeArrowheads="1"/>
            </p:cNvSpPr>
            <p:nvPr/>
          </p:nvSpPr>
          <p:spPr bwMode="auto">
            <a:xfrm>
              <a:off x="1628800" y="6792455"/>
              <a:ext cx="1343429" cy="604837"/>
            </a:xfrm>
            <a:prstGeom prst="homePlate">
              <a:avLst>
                <a:gd name="adj" fmla="val 42126"/>
              </a:avLst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79" name="AutoShape 4"/>
            <p:cNvSpPr>
              <a:spLocks noChangeArrowheads="1"/>
            </p:cNvSpPr>
            <p:nvPr/>
          </p:nvSpPr>
          <p:spPr bwMode="auto">
            <a:xfrm>
              <a:off x="2984576" y="6792455"/>
              <a:ext cx="3684784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081756" y="6879311"/>
              <a:ext cx="338294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88640" y="3224808"/>
            <a:ext cx="3104226" cy="4204750"/>
            <a:chOff x="862850" y="1744530"/>
            <a:chExt cx="3853166" cy="4204750"/>
          </a:xfrm>
        </p:grpSpPr>
        <p:sp>
          <p:nvSpPr>
            <p:cNvPr id="14" name="직각 삼각형 13"/>
            <p:cNvSpPr/>
            <p:nvPr/>
          </p:nvSpPr>
          <p:spPr>
            <a:xfrm rot="10800000">
              <a:off x="862850" y="235869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115616" y="2060848"/>
              <a:ext cx="3600400" cy="38884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오각형 15"/>
            <p:cNvSpPr/>
            <p:nvPr/>
          </p:nvSpPr>
          <p:spPr>
            <a:xfrm>
              <a:off x="862850" y="1744530"/>
              <a:ext cx="1706402" cy="614304"/>
            </a:xfrm>
            <a:prstGeom prst="homePlat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06291" y="2420888"/>
              <a:ext cx="3193701" cy="3344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962075" y="1916832"/>
              <a:ext cx="144017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Objective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3437999" y="3224808"/>
            <a:ext cx="3104226" cy="4204750"/>
            <a:chOff x="862850" y="1744530"/>
            <a:chExt cx="3853166" cy="4204750"/>
          </a:xfrm>
        </p:grpSpPr>
        <p:sp>
          <p:nvSpPr>
            <p:cNvPr id="20" name="직각 삼각형 19"/>
            <p:cNvSpPr/>
            <p:nvPr/>
          </p:nvSpPr>
          <p:spPr>
            <a:xfrm rot="10800000">
              <a:off x="862850" y="235869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115616" y="2060848"/>
              <a:ext cx="3600400" cy="38884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오각형 21"/>
            <p:cNvSpPr/>
            <p:nvPr/>
          </p:nvSpPr>
          <p:spPr>
            <a:xfrm>
              <a:off x="862850" y="1744530"/>
              <a:ext cx="1706402" cy="614304"/>
            </a:xfrm>
            <a:prstGeom prst="homePlat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06291" y="2420888"/>
              <a:ext cx="3193701" cy="3344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4" name="Text Box 8"/>
            <p:cNvSpPr txBox="1">
              <a:spLocks noChangeArrowheads="1"/>
            </p:cNvSpPr>
            <p:nvPr/>
          </p:nvSpPr>
          <p:spPr bwMode="auto">
            <a:xfrm>
              <a:off x="962075" y="1840632"/>
              <a:ext cx="144017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15" name="그룹 14"/>
          <p:cNvGrpSpPr/>
          <p:nvPr/>
        </p:nvGrpSpPr>
        <p:grpSpPr>
          <a:xfrm>
            <a:off x="404664" y="2720752"/>
            <a:ext cx="5976664" cy="2636010"/>
            <a:chOff x="548680" y="2432720"/>
            <a:chExt cx="5976664" cy="2636010"/>
          </a:xfrm>
        </p:grpSpPr>
        <p:sp>
          <p:nvSpPr>
            <p:cNvPr id="16" name="직각 삼각형 15"/>
            <p:cNvSpPr/>
            <p:nvPr/>
          </p:nvSpPr>
          <p:spPr>
            <a:xfrm rot="10800000">
              <a:off x="548680" y="304688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801446" y="2749038"/>
              <a:ext cx="5723898" cy="23196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오각형 17"/>
            <p:cNvSpPr/>
            <p:nvPr/>
          </p:nvSpPr>
          <p:spPr>
            <a:xfrm>
              <a:off x="548680" y="2432720"/>
              <a:ext cx="3673884" cy="614304"/>
            </a:xfrm>
            <a:prstGeom prst="homePlat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2122" y="3109078"/>
              <a:ext cx="5389206" cy="1771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0" name="Text Box 8"/>
            <p:cNvSpPr txBox="1">
              <a:spLocks noChangeArrowheads="1"/>
            </p:cNvSpPr>
            <p:nvPr/>
          </p:nvSpPr>
          <p:spPr bwMode="auto">
            <a:xfrm>
              <a:off x="791921" y="2502842"/>
              <a:ext cx="3142611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04664" y="5557350"/>
            <a:ext cx="5976664" cy="2636010"/>
            <a:chOff x="548680" y="5269318"/>
            <a:chExt cx="5976664" cy="2636010"/>
          </a:xfrm>
        </p:grpSpPr>
        <p:sp>
          <p:nvSpPr>
            <p:cNvPr id="22" name="직각 삼각형 21"/>
            <p:cNvSpPr/>
            <p:nvPr/>
          </p:nvSpPr>
          <p:spPr>
            <a:xfrm rot="10800000">
              <a:off x="548680" y="5883482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801446" y="5585636"/>
              <a:ext cx="5723898" cy="23196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오각형 23"/>
            <p:cNvSpPr/>
            <p:nvPr/>
          </p:nvSpPr>
          <p:spPr>
            <a:xfrm>
              <a:off x="548680" y="5269318"/>
              <a:ext cx="3673884" cy="614304"/>
            </a:xfrm>
            <a:prstGeom prst="homePlat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92122" y="5945676"/>
              <a:ext cx="5389206" cy="1771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6" name="Text Box 8"/>
            <p:cNvSpPr txBox="1">
              <a:spLocks noChangeArrowheads="1"/>
            </p:cNvSpPr>
            <p:nvPr/>
          </p:nvSpPr>
          <p:spPr bwMode="auto">
            <a:xfrm>
              <a:off x="791921" y="5339729"/>
              <a:ext cx="3142611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624" y="41649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2873174" y="3654003"/>
            <a:ext cx="3652170" cy="707660"/>
            <a:chOff x="4314153" y="2922091"/>
            <a:chExt cx="3652170" cy="707660"/>
          </a:xfrm>
        </p:grpSpPr>
        <p:sp>
          <p:nvSpPr>
            <p:cNvPr id="14" name="이등변 삼각형 13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5013573" y="3235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2873174" y="4843561"/>
            <a:ext cx="3652170" cy="728540"/>
            <a:chOff x="4314153" y="2922091"/>
            <a:chExt cx="3652170" cy="728540"/>
          </a:xfrm>
        </p:grpSpPr>
        <p:sp>
          <p:nvSpPr>
            <p:cNvPr id="18" name="이등변 삼각형 17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5013573" y="3127411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873174" y="6033120"/>
            <a:ext cx="3652170" cy="707660"/>
            <a:chOff x="4314153" y="2922091"/>
            <a:chExt cx="3652170" cy="707660"/>
          </a:xfrm>
        </p:grpSpPr>
        <p:sp>
          <p:nvSpPr>
            <p:cNvPr id="22" name="이등변 삼각형 21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5013573" y="3235132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0" y="5673080"/>
            <a:ext cx="3188872" cy="1263391"/>
            <a:chOff x="1403648" y="4221088"/>
            <a:chExt cx="3188872" cy="1263391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1403648" y="5484479"/>
              <a:ext cx="3188872" cy="0"/>
            </a:xfrm>
            <a:prstGeom prst="line">
              <a:avLst/>
            </a:prstGeom>
            <a:ln w="28575">
              <a:solidFill>
                <a:srgbClr val="688A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 Box 25"/>
            <p:cNvSpPr txBox="1">
              <a:spLocks noChangeArrowheads="1"/>
            </p:cNvSpPr>
            <p:nvPr/>
          </p:nvSpPr>
          <p:spPr bwMode="auto">
            <a:xfrm>
              <a:off x="1691680" y="4221088"/>
              <a:ext cx="2736304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88AEC"/>
                  </a:solidFill>
                  <a:latin typeface="+mn-ea"/>
                </a:rPr>
                <a:t>This brief is designed for you to understand me in an effective way. </a:t>
              </a:r>
            </a:p>
            <a:p>
              <a:pPr algn="r"/>
              <a:r>
                <a:rPr lang="en-US" altLang="ko-KR" sz="1000" b="1">
                  <a:solidFill>
                    <a:srgbClr val="688AEC"/>
                  </a:solidFill>
                  <a:latin typeface="+mn-ea"/>
                </a:rPr>
                <a:t>After reading this profile, you will come to know about me indetails such as vision, characteristics, interests, achievements, experience and likes. </a:t>
              </a: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2664296" y="3199027"/>
            <a:ext cx="3744416" cy="4130237"/>
            <a:chOff x="4067944" y="1747035"/>
            <a:chExt cx="3744416" cy="4130237"/>
          </a:xfrm>
        </p:grpSpPr>
        <p:sp>
          <p:nvSpPr>
            <p:cNvPr id="14" name="직사각형 13"/>
            <p:cNvSpPr/>
            <p:nvPr/>
          </p:nvSpPr>
          <p:spPr>
            <a:xfrm>
              <a:off x="4572000" y="2132856"/>
              <a:ext cx="3240360" cy="37444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각 삼각형 14"/>
            <p:cNvSpPr/>
            <p:nvPr/>
          </p:nvSpPr>
          <p:spPr>
            <a:xfrm rot="10800000">
              <a:off x="4067944" y="2361199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오각형 15"/>
            <p:cNvSpPr/>
            <p:nvPr/>
          </p:nvSpPr>
          <p:spPr>
            <a:xfrm>
              <a:off x="4067944" y="1747035"/>
              <a:ext cx="1706402" cy="614304"/>
            </a:xfrm>
            <a:prstGeom prst="homePlat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 Box 8"/>
            <p:cNvSpPr txBox="1">
              <a:spLocks noChangeArrowheads="1"/>
            </p:cNvSpPr>
            <p:nvPr/>
          </p:nvSpPr>
          <p:spPr bwMode="auto">
            <a:xfrm>
              <a:off x="4138594" y="1852662"/>
              <a:ext cx="144017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16018" y="2473847"/>
              <a:ext cx="2952326" cy="331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25" name="그룹 24"/>
          <p:cNvGrpSpPr/>
          <p:nvPr/>
        </p:nvGrpSpPr>
        <p:grpSpPr>
          <a:xfrm>
            <a:off x="404664" y="2648744"/>
            <a:ext cx="5976664" cy="2636010"/>
            <a:chOff x="548680" y="2432720"/>
            <a:chExt cx="5976664" cy="2636010"/>
          </a:xfrm>
        </p:grpSpPr>
        <p:sp>
          <p:nvSpPr>
            <p:cNvPr id="14" name="직각 삼각형 13"/>
            <p:cNvSpPr/>
            <p:nvPr/>
          </p:nvSpPr>
          <p:spPr>
            <a:xfrm rot="10800000">
              <a:off x="548680" y="304688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801446" y="2749038"/>
              <a:ext cx="5723898" cy="23196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오각형 15"/>
            <p:cNvSpPr/>
            <p:nvPr/>
          </p:nvSpPr>
          <p:spPr>
            <a:xfrm>
              <a:off x="548680" y="2432720"/>
              <a:ext cx="3673884" cy="614304"/>
            </a:xfrm>
            <a:prstGeom prst="homePlat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92122" y="3109078"/>
              <a:ext cx="5389206" cy="1771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791921" y="2618258"/>
              <a:ext cx="314261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Personality And Family precept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04664" y="5485342"/>
            <a:ext cx="5976664" cy="2636010"/>
            <a:chOff x="548680" y="5269318"/>
            <a:chExt cx="5976664" cy="2636010"/>
          </a:xfrm>
        </p:grpSpPr>
        <p:sp>
          <p:nvSpPr>
            <p:cNvPr id="20" name="직각 삼각형 19"/>
            <p:cNvSpPr/>
            <p:nvPr/>
          </p:nvSpPr>
          <p:spPr>
            <a:xfrm rot="10800000">
              <a:off x="548680" y="5883482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801446" y="5585636"/>
              <a:ext cx="5723898" cy="23196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오각형 21"/>
            <p:cNvSpPr/>
            <p:nvPr/>
          </p:nvSpPr>
          <p:spPr>
            <a:xfrm>
              <a:off x="548680" y="5269318"/>
              <a:ext cx="3673884" cy="614304"/>
            </a:xfrm>
            <a:prstGeom prst="homePlat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92122" y="5945676"/>
              <a:ext cx="5389206" cy="1771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4" name="Text Box 8"/>
            <p:cNvSpPr txBox="1">
              <a:spLocks noChangeArrowheads="1"/>
            </p:cNvSpPr>
            <p:nvPr/>
          </p:nvSpPr>
          <p:spPr bwMode="auto">
            <a:xfrm>
              <a:off x="791921" y="5455145"/>
              <a:ext cx="314261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Career objective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764704" y="4759042"/>
            <a:ext cx="33843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10521</TotalTime>
  <Words>300</Words>
  <Application>Microsoft Office PowerPoint</Application>
  <PresentationFormat>A4 용지(210x297mm)</PresentationFormat>
  <Paragraphs>73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822</cp:revision>
  <dcterms:created xsi:type="dcterms:W3CDTF">2010-02-01T08:03:16Z</dcterms:created>
  <dcterms:modified xsi:type="dcterms:W3CDTF">2017-02-09T08:45:17Z</dcterms:modified>
</cp:coreProperties>
</file>