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93" r:id="rId2"/>
    <p:sldId id="259" r:id="rId3"/>
    <p:sldId id="322" r:id="rId4"/>
    <p:sldId id="323" r:id="rId5"/>
    <p:sldId id="325" r:id="rId6"/>
    <p:sldId id="326" r:id="rId7"/>
    <p:sldId id="328" r:id="rId8"/>
    <p:sldId id="327" r:id="rId9"/>
    <p:sldId id="296" r:id="rId10"/>
    <p:sldId id="297" r:id="rId11"/>
  </p:sldIdLst>
  <p:sldSz cx="9144000" cy="6858000" type="screen4x3"/>
  <p:notesSz cx="6858000" cy="9144000"/>
  <p:embeddedFontLst>
    <p:embeddedFont>
      <p:font typeface="HY견고딕" panose="02030600000101010101" pitchFamily="18" charset="-127"/>
      <p:regular r:id="rId14"/>
    </p:embeddedFont>
    <p:embeddedFont>
      <p:font typeface="맑은 고딕" panose="020B0503020000020004" pitchFamily="50" charset="-127"/>
      <p:regular r:id="rId15"/>
      <p:bold r:id="rId16"/>
    </p:embeddedFont>
    <p:embeddedFont>
      <p:font typeface="HY헤드라인M" panose="02030600000101010101" pitchFamily="18" charset="-127"/>
      <p:regular r:id="rId17"/>
    </p:embeddedFont>
    <p:embeddedFont>
      <p:font typeface="HY울릉도M" panose="02030600000101010101" pitchFamily="18" charset="-127"/>
      <p:regular r:id="rId18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A5D7"/>
    <a:srgbClr val="C4B7E7"/>
    <a:srgbClr val="A5C4E9"/>
    <a:srgbClr val="A794DC"/>
    <a:srgbClr val="90DAE4"/>
    <a:srgbClr val="688AEC"/>
    <a:srgbClr val="6A7538"/>
    <a:srgbClr val="592A34"/>
    <a:srgbClr val="DBAFB8"/>
    <a:srgbClr val="B356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31" autoAdjust="0"/>
    <p:restoredTop sz="94767" autoAdjust="0"/>
  </p:normalViewPr>
  <p:slideViewPr>
    <p:cSldViewPr>
      <p:cViewPr varScale="1">
        <p:scale>
          <a:sx n="114" d="100"/>
          <a:sy n="114" d="100"/>
        </p:scale>
        <p:origin x="184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4350"/>
    </p:cViewPr>
  </p:sorterViewPr>
  <p:notesViewPr>
    <p:cSldViewPr>
      <p:cViewPr varScale="1">
        <p:scale>
          <a:sx n="87" d="100"/>
          <a:sy n="87" d="100"/>
        </p:scale>
        <p:origin x="-38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CFBE2-2B8D-499C-81C9-2CD5B3EB8E93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54DD7E-3179-445A-81DB-781C4554AF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95366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545AC5-813F-4ED1-B011-8EA17CB93331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04B90-27FD-422C-8CC6-2AADAD122D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707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239852" y="4150241"/>
            <a:ext cx="5076564" cy="430887"/>
          </a:xfr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1800" b="0" kern="1200" dirty="0">
                <a:solidFill>
                  <a:schemeClr val="accent4">
                    <a:lumMod val="60000"/>
                    <a:lumOff val="40000"/>
                  </a:schemeClr>
                </a:solidFill>
                <a:latin typeface="HY울릉도M" charset="-127"/>
                <a:ea typeface="HY울릉도M" charset="-127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제목 1"/>
          <p:cNvSpPr>
            <a:spLocks noGrp="1"/>
          </p:cNvSpPr>
          <p:nvPr>
            <p:ph type="ctrTitle"/>
          </p:nvPr>
        </p:nvSpPr>
        <p:spPr>
          <a:xfrm>
            <a:off x="3203848" y="2564904"/>
            <a:ext cx="5112568" cy="1585337"/>
          </a:xfrm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mar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4300" b="0" kern="1200" dirty="0">
                <a:solidFill>
                  <a:schemeClr val="bg1">
                    <a:lumMod val="75000"/>
                  </a:schemeClr>
                </a:solidFill>
                <a:effectLst/>
                <a:latin typeface="HY울릉도M" charset="-127"/>
                <a:ea typeface="HY울릉도M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3568" y="2636912"/>
            <a:ext cx="7772400" cy="1362075"/>
          </a:xfrm>
        </p:spPr>
        <p:txBody>
          <a:bodyPr anchor="ctr"/>
          <a:lstStyle>
            <a:lvl1pPr algn="ctr">
              <a:defRPr sz="4000" b="0" cap="all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547664" y="471852"/>
            <a:ext cx="6509068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kern="1200" dirty="0">
                <a:solidFill>
                  <a:srgbClr val="99A5D7"/>
                </a:solidFill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내용 개체 틀 2"/>
          <p:cNvSpPr>
            <a:spLocks noGrp="1"/>
          </p:cNvSpPr>
          <p:nvPr>
            <p:ph idx="1"/>
          </p:nvPr>
        </p:nvSpPr>
        <p:spPr>
          <a:xfrm>
            <a:off x="395536" y="1571650"/>
            <a:ext cx="8402525" cy="4881686"/>
          </a:xfrm>
        </p:spPr>
        <p:txBody>
          <a:bodyPr/>
          <a:lstStyle>
            <a:lvl1pPr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  <a:lvl2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2pPr>
            <a:lvl3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3pPr>
            <a:lvl4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4pPr>
            <a:lvl5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476672"/>
            <a:ext cx="9144000" cy="792088"/>
          </a:xfrm>
          <a:prstGeom prst="rect">
            <a:avLst/>
          </a:prstGeom>
          <a:gradFill>
            <a:gsLst>
              <a:gs pos="0">
                <a:srgbClr val="A794DC">
                  <a:alpha val="20000"/>
                </a:srgbClr>
              </a:gs>
              <a:gs pos="28000">
                <a:srgbClr val="A794DC">
                  <a:alpha val="15000"/>
                </a:srgb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500834"/>
            <a:ext cx="2133600" cy="220641"/>
          </a:xfrm>
        </p:spPr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500834"/>
            <a:ext cx="2895600" cy="22064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133600" cy="220641"/>
          </a:xfrm>
        </p:spPr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1" name="내용 개체 틀 2"/>
          <p:cNvSpPr>
            <a:spLocks noGrp="1"/>
          </p:cNvSpPr>
          <p:nvPr>
            <p:ph idx="1"/>
          </p:nvPr>
        </p:nvSpPr>
        <p:spPr>
          <a:xfrm>
            <a:off x="395536" y="1571650"/>
            <a:ext cx="8402525" cy="4881686"/>
          </a:xfrm>
        </p:spPr>
        <p:txBody>
          <a:bodyPr/>
          <a:lstStyle>
            <a:lvl1pPr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  <a:lvl2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2pPr>
            <a:lvl3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3pPr>
            <a:lvl4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4pPr>
            <a:lvl5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395536" y="471852"/>
            <a:ext cx="7661196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kern="1200" dirty="0">
                <a:solidFill>
                  <a:schemeClr val="bg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1980774" y="2780928"/>
            <a:ext cx="6983714" cy="237626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7000" b="0" kern="1200" dirty="0">
                <a:solidFill>
                  <a:schemeClr val="bg1">
                    <a:lumMod val="75000"/>
                  </a:schemeClr>
                </a:solidFill>
                <a:effectLst/>
                <a:latin typeface="HY울릉도M" charset="-127"/>
                <a:ea typeface="HY울릉도M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19026"/>
            <a:ext cx="8229600" cy="7969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062021"/>
            <a:ext cx="8229600" cy="5286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429396"/>
            <a:ext cx="2895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1" r:id="rId3"/>
    <p:sldLayoutId id="2147483656" r:id="rId4"/>
    <p:sldLayoutId id="2147483650" r:id="rId5"/>
    <p:sldLayoutId id="2147483657" r:id="rId6"/>
  </p:sldLayoutIdLst>
  <p:txStyles>
    <p:titleStyle>
      <a:lvl1pPr algn="l" defTabSz="914400" rtl="0" eaLnBrk="1" latinLnBrk="1" hangingPunct="1">
        <a:spcBef>
          <a:spcPct val="0"/>
        </a:spcBef>
        <a:buNone/>
        <a:defRPr lang="ko-KR" altLang="en-US" sz="3500" kern="1200">
          <a:solidFill>
            <a:sysClr val="windowText" lastClr="000000"/>
          </a:solidFill>
          <a:latin typeface="HY견고딕" pitchFamily="18" charset="-127"/>
          <a:ea typeface="HY견고딕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25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lang="ko-KR" altLang="en-US" sz="18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예스폼로고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0312" y="1916832"/>
            <a:ext cx="849312" cy="466725"/>
          </a:xfrm>
          <a:prstGeom prst="rect">
            <a:avLst/>
          </a:prstGeom>
          <a:noFill/>
        </p:spPr>
      </p:pic>
      <p:sp>
        <p:nvSpPr>
          <p:cNvPr id="8" name="부제목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/>
              <a:t>RESUME &amp; COVER LETTER</a:t>
            </a:r>
            <a:endParaRPr lang="en-US" altLang="ko-KR" dirty="0"/>
          </a:p>
        </p:txBody>
      </p:sp>
      <p:sp>
        <p:nvSpPr>
          <p:cNvPr id="7" name="제목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/>
              <a:t>이력서 및 </a:t>
            </a:r>
            <a:br>
              <a:rPr lang="ko-KR" altLang="en-US"/>
            </a:br>
            <a:r>
              <a:rPr lang="ko-KR" altLang="en-US"/>
              <a:t>자기소개서</a:t>
            </a:r>
            <a:endParaRPr lang="ko-KR" altLang="en-US" dirty="0"/>
          </a:p>
        </p:txBody>
      </p:sp>
      <p:sp>
        <p:nvSpPr>
          <p:cNvPr id="18" name="직사각형 17"/>
          <p:cNvSpPr/>
          <p:nvPr/>
        </p:nvSpPr>
        <p:spPr>
          <a:xfrm>
            <a:off x="4676237" y="4603194"/>
            <a:ext cx="3640179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Yesform.com contribute not only to the forms &amp; documents but also success vision through business consultation and  the whole heart companionship.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1380629" y="548680"/>
            <a:ext cx="2191891" cy="55399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</a:pPr>
            <a:r>
              <a:rPr lang="en-US" altLang="ko-KR" sz="3000">
                <a:solidFill>
                  <a:schemeClr val="accent4">
                    <a:lumMod val="60000"/>
                    <a:lumOff val="40000"/>
                  </a:schemeClr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Resume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3942978" y="2996952"/>
            <a:ext cx="3149302" cy="576064"/>
            <a:chOff x="2492898" y="1818303"/>
            <a:chExt cx="3149302" cy="576064"/>
          </a:xfrm>
        </p:grpSpPr>
        <p:sp>
          <p:nvSpPr>
            <p:cNvPr id="21" name="육각형 20"/>
            <p:cNvSpPr/>
            <p:nvPr/>
          </p:nvSpPr>
          <p:spPr>
            <a:xfrm rot="5400000" flipH="1">
              <a:off x="2465700" y="1854307"/>
              <a:ext cx="576064" cy="504056"/>
            </a:xfrm>
            <a:prstGeom prst="hexagon">
              <a:avLst/>
            </a:prstGeom>
            <a:solidFill>
              <a:srgbClr val="99A5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43056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Text Box 5"/>
            <p:cNvSpPr txBox="1">
              <a:spLocks noChangeArrowheads="1"/>
            </p:cNvSpPr>
            <p:nvPr/>
          </p:nvSpPr>
          <p:spPr bwMode="auto">
            <a:xfrm>
              <a:off x="3176055" y="1944514"/>
              <a:ext cx="2466145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99A5D7"/>
                  </a:solidFill>
                  <a:latin typeface="HY견고딕" pitchFamily="18" charset="-127"/>
                  <a:ea typeface="HY견고딕" pitchFamily="18" charset="-127"/>
                </a:rPr>
                <a:t>Personal Data </a:t>
              </a:r>
            </a:p>
          </p:txBody>
        </p:sp>
        <p:sp>
          <p:nvSpPr>
            <p:cNvPr id="20" name="TextBox 13"/>
            <p:cNvSpPr txBox="1">
              <a:spLocks noChangeArrowheads="1"/>
            </p:cNvSpPr>
            <p:nvPr/>
          </p:nvSpPr>
          <p:spPr bwMode="auto">
            <a:xfrm>
              <a:off x="2492898" y="1858283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  <a:cs typeface="+mj-cs"/>
                </a:rPr>
                <a:t>01</a:t>
              </a:r>
              <a:endParaRPr lang="ko-KR" altLang="en-US" sz="25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endParaRPr>
            </a:p>
          </p:txBody>
        </p:sp>
      </p:grpSp>
      <p:grpSp>
        <p:nvGrpSpPr>
          <p:cNvPr id="34" name="그룹 33"/>
          <p:cNvGrpSpPr/>
          <p:nvPr/>
        </p:nvGrpSpPr>
        <p:grpSpPr>
          <a:xfrm>
            <a:off x="5085581" y="3969060"/>
            <a:ext cx="3158827" cy="576064"/>
            <a:chOff x="2483373" y="1818303"/>
            <a:chExt cx="3158827" cy="576064"/>
          </a:xfrm>
        </p:grpSpPr>
        <p:sp>
          <p:nvSpPr>
            <p:cNvPr id="36" name="육각형 35"/>
            <p:cNvSpPr/>
            <p:nvPr/>
          </p:nvSpPr>
          <p:spPr>
            <a:xfrm rot="5400000" flipH="1">
              <a:off x="2465700" y="1854307"/>
              <a:ext cx="576064" cy="504056"/>
            </a:xfrm>
            <a:prstGeom prst="hexagon">
              <a:avLst/>
            </a:prstGeom>
            <a:solidFill>
              <a:srgbClr val="A794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43056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37" name="Text Box 5"/>
            <p:cNvSpPr txBox="1">
              <a:spLocks noChangeArrowheads="1"/>
            </p:cNvSpPr>
            <p:nvPr/>
          </p:nvSpPr>
          <p:spPr bwMode="auto">
            <a:xfrm>
              <a:off x="3176055" y="1944514"/>
              <a:ext cx="2466145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A794DC"/>
                  </a:solidFill>
                  <a:latin typeface="HY견고딕" pitchFamily="18" charset="-127"/>
                  <a:ea typeface="HY견고딕" pitchFamily="18" charset="-127"/>
                </a:rPr>
                <a:t>Additional Information</a:t>
              </a:r>
            </a:p>
          </p:txBody>
        </p:sp>
        <p:sp>
          <p:nvSpPr>
            <p:cNvPr id="41" name="TextBox 13"/>
            <p:cNvSpPr txBox="1">
              <a:spLocks noChangeArrowheads="1"/>
            </p:cNvSpPr>
            <p:nvPr/>
          </p:nvSpPr>
          <p:spPr bwMode="auto">
            <a:xfrm>
              <a:off x="2483373" y="1858283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  <a:cs typeface="+mj-cs"/>
                </a:rPr>
                <a:t>02</a:t>
              </a:r>
              <a:endParaRPr lang="ko-KR" altLang="en-US" sz="25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endParaRPr>
            </a:p>
          </p:txBody>
        </p:sp>
      </p:grpSp>
      <p:grpSp>
        <p:nvGrpSpPr>
          <p:cNvPr id="42" name="그룹 41"/>
          <p:cNvGrpSpPr/>
          <p:nvPr/>
        </p:nvGrpSpPr>
        <p:grpSpPr>
          <a:xfrm>
            <a:off x="4355976" y="5085184"/>
            <a:ext cx="3168352" cy="576064"/>
            <a:chOff x="2473848" y="1818303"/>
            <a:chExt cx="3168352" cy="576064"/>
          </a:xfrm>
        </p:grpSpPr>
        <p:sp>
          <p:nvSpPr>
            <p:cNvPr id="46" name="육각형 45"/>
            <p:cNvSpPr/>
            <p:nvPr/>
          </p:nvSpPr>
          <p:spPr>
            <a:xfrm rot="5400000" flipH="1">
              <a:off x="2465700" y="1854307"/>
              <a:ext cx="576064" cy="504056"/>
            </a:xfrm>
            <a:prstGeom prst="hexagon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43056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47" name="Text Box 5"/>
            <p:cNvSpPr txBox="1">
              <a:spLocks noChangeArrowheads="1"/>
            </p:cNvSpPr>
            <p:nvPr/>
          </p:nvSpPr>
          <p:spPr bwMode="auto">
            <a:xfrm>
              <a:off x="3176055" y="1836892"/>
              <a:ext cx="2466145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Work experience</a:t>
              </a:r>
            </a:p>
            <a:p>
              <a:pPr>
                <a:defRPr/>
              </a:pPr>
              <a:r>
                <a:rPr lang="en-US" altLang="ko-KR" sz="140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(employment)</a:t>
              </a:r>
            </a:p>
          </p:txBody>
        </p:sp>
        <p:sp>
          <p:nvSpPr>
            <p:cNvPr id="49" name="TextBox 13"/>
            <p:cNvSpPr txBox="1">
              <a:spLocks noChangeArrowheads="1"/>
            </p:cNvSpPr>
            <p:nvPr/>
          </p:nvSpPr>
          <p:spPr bwMode="auto">
            <a:xfrm>
              <a:off x="2473848" y="1858283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  <a:cs typeface="+mj-cs"/>
                </a:rPr>
                <a:t>03</a:t>
              </a:r>
              <a:endParaRPr lang="ko-KR" altLang="en-US" sz="25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Personal Data </a:t>
            </a:r>
            <a:endParaRPr lang="ko-KR" altLang="en-US" dirty="0"/>
          </a:p>
        </p:txBody>
      </p:sp>
      <p:grpSp>
        <p:nvGrpSpPr>
          <p:cNvPr id="53" name="그룹 52"/>
          <p:cNvGrpSpPr/>
          <p:nvPr/>
        </p:nvGrpSpPr>
        <p:grpSpPr>
          <a:xfrm>
            <a:off x="5231135" y="1733561"/>
            <a:ext cx="3308903" cy="428628"/>
            <a:chOff x="5231135" y="1733561"/>
            <a:chExt cx="3308903" cy="428628"/>
          </a:xfrm>
        </p:grpSpPr>
        <p:cxnSp>
          <p:nvCxnSpPr>
            <p:cNvPr id="42" name="직선 연결선 41"/>
            <p:cNvCxnSpPr/>
            <p:nvPr/>
          </p:nvCxnSpPr>
          <p:spPr>
            <a:xfrm>
              <a:off x="5231135" y="2142381"/>
              <a:ext cx="936104" cy="0"/>
            </a:xfrm>
            <a:prstGeom prst="line">
              <a:avLst/>
            </a:prstGeom>
            <a:ln w="28575">
              <a:solidFill>
                <a:srgbClr val="99A5D7"/>
              </a:solidFill>
              <a:prstDash val="sysDot"/>
              <a:headEnd type="diamond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825394" y="1733561"/>
              <a:ext cx="2714644" cy="428628"/>
            </a:xfrm>
            <a:prstGeom prst="rect">
              <a:avLst/>
            </a:prstGeom>
            <a:solidFill>
              <a:srgbClr val="90DA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43056">
                <a:lnSpc>
                  <a:spcPct val="80000"/>
                </a:lnSpc>
                <a:spcBef>
                  <a:spcPct val="20000"/>
                </a:spcBef>
                <a:defRPr/>
              </a:pPr>
              <a:endParaRPr lang="ko-KR" altLang="en-US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Text Box 22"/>
            <p:cNvSpPr txBox="1">
              <a:spLocks noChangeArrowheads="1"/>
            </p:cNvSpPr>
            <p:nvPr/>
          </p:nvSpPr>
          <p:spPr bwMode="auto">
            <a:xfrm>
              <a:off x="5765060" y="1824765"/>
              <a:ext cx="273526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00 years-old</a:t>
              </a:r>
            </a:p>
          </p:txBody>
        </p:sp>
        <p:sp>
          <p:nvSpPr>
            <p:cNvPr id="23" name="Text Box 28"/>
            <p:cNvSpPr txBox="1">
              <a:spLocks noChangeArrowheads="1"/>
            </p:cNvSpPr>
            <p:nvPr/>
          </p:nvSpPr>
          <p:spPr bwMode="auto">
            <a:xfrm>
              <a:off x="5327587" y="1824765"/>
              <a:ext cx="425116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 dirty="0">
                  <a:solidFill>
                    <a:srgbClr val="99A5D7"/>
                  </a:solidFill>
                  <a:latin typeface="+mn-ea"/>
                </a:rPr>
                <a:t>Age</a:t>
              </a:r>
            </a:p>
          </p:txBody>
        </p:sp>
      </p:grpSp>
      <p:grpSp>
        <p:nvGrpSpPr>
          <p:cNvPr id="54" name="그룹 53"/>
          <p:cNvGrpSpPr/>
          <p:nvPr/>
        </p:nvGrpSpPr>
        <p:grpSpPr>
          <a:xfrm>
            <a:off x="4572000" y="2233627"/>
            <a:ext cx="3968038" cy="428628"/>
            <a:chOff x="4572000" y="2233627"/>
            <a:chExt cx="3968038" cy="428628"/>
          </a:xfrm>
        </p:grpSpPr>
        <p:cxnSp>
          <p:nvCxnSpPr>
            <p:cNvPr id="46" name="직선 연결선 45"/>
            <p:cNvCxnSpPr/>
            <p:nvPr/>
          </p:nvCxnSpPr>
          <p:spPr>
            <a:xfrm>
              <a:off x="4572000" y="2646437"/>
              <a:ext cx="1328936" cy="0"/>
            </a:xfrm>
            <a:prstGeom prst="line">
              <a:avLst/>
            </a:prstGeom>
            <a:ln w="28575">
              <a:solidFill>
                <a:srgbClr val="99A5D7"/>
              </a:solidFill>
              <a:prstDash val="sysDot"/>
              <a:headEnd type="diamond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직사각형 12"/>
            <p:cNvSpPr/>
            <p:nvPr/>
          </p:nvSpPr>
          <p:spPr>
            <a:xfrm>
              <a:off x="5825394" y="2233627"/>
              <a:ext cx="2714644" cy="428628"/>
            </a:xfrm>
            <a:prstGeom prst="rect">
              <a:avLst/>
            </a:prstGeom>
            <a:solidFill>
              <a:srgbClr val="90DA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43056">
                <a:lnSpc>
                  <a:spcPct val="80000"/>
                </a:lnSpc>
                <a:spcBef>
                  <a:spcPct val="20000"/>
                </a:spcBef>
                <a:defRPr/>
              </a:pPr>
              <a:endParaRPr lang="ko-KR" altLang="en-US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19" name="Text Box 23"/>
            <p:cNvSpPr txBox="1">
              <a:spLocks noChangeArrowheads="1"/>
            </p:cNvSpPr>
            <p:nvPr/>
          </p:nvSpPr>
          <p:spPr bwMode="auto">
            <a:xfrm>
              <a:off x="5765060" y="2324831"/>
              <a:ext cx="273526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0000-00-00</a:t>
              </a:r>
            </a:p>
          </p:txBody>
        </p:sp>
        <p:sp>
          <p:nvSpPr>
            <p:cNvPr id="24" name="Text Box 29"/>
            <p:cNvSpPr txBox="1">
              <a:spLocks noChangeArrowheads="1"/>
            </p:cNvSpPr>
            <p:nvPr/>
          </p:nvSpPr>
          <p:spPr bwMode="auto">
            <a:xfrm>
              <a:off x="4834637" y="2324831"/>
              <a:ext cx="965329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>
                  <a:solidFill>
                    <a:srgbClr val="99A5D7"/>
                  </a:solidFill>
                  <a:latin typeface="+mn-ea"/>
                </a:rPr>
                <a:t>date of birth</a:t>
              </a:r>
              <a:endParaRPr lang="en-US" altLang="ko-KR" sz="1000" b="1" dirty="0">
                <a:solidFill>
                  <a:srgbClr val="99A5D7"/>
                </a:solidFill>
                <a:latin typeface="+mn-ea"/>
              </a:endParaRPr>
            </a:p>
          </p:txBody>
        </p:sp>
      </p:grpSp>
      <p:grpSp>
        <p:nvGrpSpPr>
          <p:cNvPr id="55" name="그룹 54"/>
          <p:cNvGrpSpPr/>
          <p:nvPr/>
        </p:nvGrpSpPr>
        <p:grpSpPr>
          <a:xfrm>
            <a:off x="2205261" y="2805131"/>
            <a:ext cx="6334777" cy="928694"/>
            <a:chOff x="2205261" y="2805131"/>
            <a:chExt cx="6334777" cy="928694"/>
          </a:xfrm>
        </p:grpSpPr>
        <p:cxnSp>
          <p:nvCxnSpPr>
            <p:cNvPr id="43" name="직선 연결선 42"/>
            <p:cNvCxnSpPr/>
            <p:nvPr/>
          </p:nvCxnSpPr>
          <p:spPr>
            <a:xfrm>
              <a:off x="2205261" y="3223642"/>
              <a:ext cx="936104" cy="0"/>
            </a:xfrm>
            <a:prstGeom prst="line">
              <a:avLst/>
            </a:prstGeom>
            <a:ln w="28575">
              <a:solidFill>
                <a:srgbClr val="99A5D7"/>
              </a:solidFill>
              <a:prstDash val="sysDot"/>
              <a:headEnd type="diamond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/>
            <p:cNvSpPr/>
            <p:nvPr/>
          </p:nvSpPr>
          <p:spPr>
            <a:xfrm>
              <a:off x="3039312" y="2805131"/>
              <a:ext cx="5500726" cy="428628"/>
            </a:xfrm>
            <a:prstGeom prst="rect">
              <a:avLst/>
            </a:prstGeom>
            <a:solidFill>
              <a:srgbClr val="A5C4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43056">
                <a:lnSpc>
                  <a:spcPct val="80000"/>
                </a:lnSpc>
                <a:spcBef>
                  <a:spcPct val="20000"/>
                </a:spcBef>
                <a:defRPr/>
              </a:pPr>
              <a:endParaRPr lang="ko-KR" altLang="en-US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3039312" y="3305197"/>
              <a:ext cx="5500726" cy="428628"/>
            </a:xfrm>
            <a:prstGeom prst="rect">
              <a:avLst/>
            </a:prstGeom>
            <a:solidFill>
              <a:srgbClr val="A5C4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43056">
                <a:lnSpc>
                  <a:spcPct val="80000"/>
                </a:lnSpc>
                <a:spcBef>
                  <a:spcPct val="20000"/>
                </a:spcBef>
                <a:defRPr/>
              </a:pPr>
              <a:endParaRPr lang="ko-KR" altLang="en-US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20" name="Text Box 24"/>
            <p:cNvSpPr txBox="1">
              <a:spLocks noChangeArrowheads="1"/>
            </p:cNvSpPr>
            <p:nvPr/>
          </p:nvSpPr>
          <p:spPr bwMode="auto">
            <a:xfrm>
              <a:off x="3396502" y="2896335"/>
              <a:ext cx="281519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000-000, </a:t>
              </a:r>
              <a:r>
                <a:rPr lang="en-US" altLang="ko-KR" sz="1000" b="1" dirty="0" err="1">
                  <a:solidFill>
                    <a:schemeClr val="bg1"/>
                  </a:solidFill>
                  <a:latin typeface="+mn-ea"/>
                </a:rPr>
                <a:t>ooo</a:t>
              </a:r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 Apt. 0000-00,  </a:t>
              </a:r>
              <a:r>
                <a:rPr lang="en-US" altLang="ko-KR" sz="1000" b="1" dirty="0" err="1">
                  <a:solidFill>
                    <a:schemeClr val="bg1"/>
                  </a:solidFill>
                  <a:latin typeface="+mn-ea"/>
                </a:rPr>
                <a:t>ooooo</a:t>
              </a:r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/dong, </a:t>
              </a:r>
            </a:p>
          </p:txBody>
        </p:sp>
        <p:sp>
          <p:nvSpPr>
            <p:cNvPr id="22" name="Text Box 27"/>
            <p:cNvSpPr txBox="1">
              <a:spLocks noChangeArrowheads="1"/>
            </p:cNvSpPr>
            <p:nvPr/>
          </p:nvSpPr>
          <p:spPr bwMode="auto">
            <a:xfrm>
              <a:off x="2314243" y="2896335"/>
              <a:ext cx="67358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 dirty="0">
                  <a:solidFill>
                    <a:srgbClr val="99A5D7"/>
                  </a:solidFill>
                  <a:latin typeface="+mn-ea"/>
                </a:rPr>
                <a:t>Address</a:t>
              </a:r>
            </a:p>
          </p:txBody>
        </p:sp>
        <p:sp>
          <p:nvSpPr>
            <p:cNvPr id="25" name="Text Box 31"/>
            <p:cNvSpPr txBox="1">
              <a:spLocks noChangeArrowheads="1"/>
            </p:cNvSpPr>
            <p:nvPr/>
          </p:nvSpPr>
          <p:spPr bwMode="auto">
            <a:xfrm>
              <a:off x="3396502" y="3396401"/>
              <a:ext cx="183896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oooo/gu, Seoul/city, Korea</a:t>
              </a:r>
            </a:p>
          </p:txBody>
        </p:sp>
      </p:grpSp>
      <p:grpSp>
        <p:nvGrpSpPr>
          <p:cNvPr id="57" name="그룹 56"/>
          <p:cNvGrpSpPr/>
          <p:nvPr/>
        </p:nvGrpSpPr>
        <p:grpSpPr>
          <a:xfrm>
            <a:off x="2205261" y="3876701"/>
            <a:ext cx="2620001" cy="428628"/>
            <a:chOff x="2205261" y="3876701"/>
            <a:chExt cx="2620001" cy="428628"/>
          </a:xfrm>
        </p:grpSpPr>
        <p:cxnSp>
          <p:nvCxnSpPr>
            <p:cNvPr id="44" name="직선 연결선 43"/>
            <p:cNvCxnSpPr/>
            <p:nvPr/>
          </p:nvCxnSpPr>
          <p:spPr>
            <a:xfrm>
              <a:off x="2205261" y="4282058"/>
              <a:ext cx="936104" cy="0"/>
            </a:xfrm>
            <a:prstGeom prst="line">
              <a:avLst/>
            </a:prstGeom>
            <a:ln w="28575">
              <a:solidFill>
                <a:srgbClr val="99A5D7"/>
              </a:solidFill>
              <a:prstDash val="sysDot"/>
              <a:headEnd type="diamond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직사각형 15"/>
            <p:cNvSpPr/>
            <p:nvPr/>
          </p:nvSpPr>
          <p:spPr>
            <a:xfrm>
              <a:off x="3039312" y="3876701"/>
              <a:ext cx="1785950" cy="428628"/>
            </a:xfrm>
            <a:prstGeom prst="rect">
              <a:avLst/>
            </a:prstGeom>
            <a:solidFill>
              <a:srgbClr val="C4B7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43056">
                <a:lnSpc>
                  <a:spcPct val="80000"/>
                </a:lnSpc>
                <a:spcBef>
                  <a:spcPct val="20000"/>
                </a:spcBef>
                <a:defRPr/>
              </a:pPr>
              <a:endParaRPr lang="ko-KR" altLang="en-US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26" name="Text Box 32"/>
            <p:cNvSpPr txBox="1">
              <a:spLocks noChangeArrowheads="1"/>
            </p:cNvSpPr>
            <p:nvPr/>
          </p:nvSpPr>
          <p:spPr bwMode="auto">
            <a:xfrm>
              <a:off x="2347904" y="3890960"/>
              <a:ext cx="63992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 dirty="0">
                  <a:solidFill>
                    <a:srgbClr val="99A5D7"/>
                  </a:solidFill>
                  <a:latin typeface="+mn-ea"/>
                </a:rPr>
                <a:t>Cellular</a:t>
              </a:r>
            </a:p>
            <a:p>
              <a:pPr algn="r"/>
              <a:r>
                <a:rPr lang="en-US" altLang="ko-KR" sz="1000" b="1" dirty="0">
                  <a:solidFill>
                    <a:srgbClr val="99A5D7"/>
                  </a:solidFill>
                  <a:latin typeface="+mn-ea"/>
                </a:rPr>
                <a:t>Phone</a:t>
              </a:r>
            </a:p>
          </p:txBody>
        </p:sp>
        <p:sp>
          <p:nvSpPr>
            <p:cNvPr id="28" name="Text Box 34"/>
            <p:cNvSpPr txBox="1">
              <a:spLocks noChangeArrowheads="1"/>
            </p:cNvSpPr>
            <p:nvPr/>
          </p:nvSpPr>
          <p:spPr bwMode="auto">
            <a:xfrm>
              <a:off x="3396502" y="3967905"/>
              <a:ext cx="110158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000-0000-0000</a:t>
              </a:r>
            </a:p>
          </p:txBody>
        </p:sp>
      </p:grpSp>
      <p:grpSp>
        <p:nvGrpSpPr>
          <p:cNvPr id="56" name="그룹 55"/>
          <p:cNvGrpSpPr/>
          <p:nvPr/>
        </p:nvGrpSpPr>
        <p:grpSpPr>
          <a:xfrm>
            <a:off x="5062736" y="3876701"/>
            <a:ext cx="3477302" cy="428628"/>
            <a:chOff x="5062736" y="3876701"/>
            <a:chExt cx="3477302" cy="428628"/>
          </a:xfrm>
        </p:grpSpPr>
        <p:cxnSp>
          <p:nvCxnSpPr>
            <p:cNvPr id="45" name="직선 연결선 44"/>
            <p:cNvCxnSpPr/>
            <p:nvPr/>
          </p:nvCxnSpPr>
          <p:spPr>
            <a:xfrm>
              <a:off x="5062736" y="4282058"/>
              <a:ext cx="936104" cy="0"/>
            </a:xfrm>
            <a:prstGeom prst="line">
              <a:avLst/>
            </a:prstGeom>
            <a:ln w="28575">
              <a:solidFill>
                <a:srgbClr val="99A5D7"/>
              </a:solidFill>
              <a:prstDash val="sysDot"/>
              <a:headEnd type="diamond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/>
            <p:cNvSpPr/>
            <p:nvPr/>
          </p:nvSpPr>
          <p:spPr>
            <a:xfrm>
              <a:off x="5825394" y="3876701"/>
              <a:ext cx="2714644" cy="428628"/>
            </a:xfrm>
            <a:prstGeom prst="rect">
              <a:avLst/>
            </a:prstGeom>
            <a:solidFill>
              <a:srgbClr val="C4B7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43056">
                <a:lnSpc>
                  <a:spcPct val="80000"/>
                </a:lnSpc>
                <a:spcBef>
                  <a:spcPct val="20000"/>
                </a:spcBef>
                <a:defRPr/>
              </a:pPr>
              <a:endParaRPr lang="ko-KR" altLang="en-US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27" name="Text Box 33"/>
            <p:cNvSpPr txBox="1">
              <a:spLocks noChangeArrowheads="1"/>
            </p:cNvSpPr>
            <p:nvPr/>
          </p:nvSpPr>
          <p:spPr bwMode="auto">
            <a:xfrm>
              <a:off x="5188125" y="3967905"/>
              <a:ext cx="56457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 dirty="0">
                  <a:solidFill>
                    <a:srgbClr val="99A5D7"/>
                  </a:solidFill>
                  <a:latin typeface="+mn-ea"/>
                </a:rPr>
                <a:t>E-mail</a:t>
              </a:r>
            </a:p>
          </p:txBody>
        </p:sp>
        <p:sp>
          <p:nvSpPr>
            <p:cNvPr id="29" name="Text Box 35"/>
            <p:cNvSpPr txBox="1">
              <a:spLocks noChangeArrowheads="1"/>
            </p:cNvSpPr>
            <p:nvPr/>
          </p:nvSpPr>
          <p:spPr bwMode="auto">
            <a:xfrm>
              <a:off x="5934922" y="3967905"/>
              <a:ext cx="150714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oooooo</a:t>
              </a:r>
              <a:r>
                <a:rPr lang="en-US" altLang="en-US" sz="1000" b="1" dirty="0">
                  <a:solidFill>
                    <a:schemeClr val="bg1"/>
                  </a:solidFill>
                  <a:latin typeface="+mn-ea"/>
                </a:rPr>
                <a:t>@</a:t>
              </a:r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hanmail.net</a:t>
              </a:r>
            </a:p>
          </p:txBody>
        </p:sp>
      </p:grpSp>
      <p:grpSp>
        <p:nvGrpSpPr>
          <p:cNvPr id="52" name="그룹 51"/>
          <p:cNvGrpSpPr/>
          <p:nvPr/>
        </p:nvGrpSpPr>
        <p:grpSpPr>
          <a:xfrm>
            <a:off x="2205261" y="1733561"/>
            <a:ext cx="2834315" cy="428628"/>
            <a:chOff x="2205261" y="1733561"/>
            <a:chExt cx="2834315" cy="428628"/>
          </a:xfrm>
        </p:grpSpPr>
        <p:cxnSp>
          <p:nvCxnSpPr>
            <p:cNvPr id="41" name="직선 연결선 40"/>
            <p:cNvCxnSpPr/>
            <p:nvPr/>
          </p:nvCxnSpPr>
          <p:spPr>
            <a:xfrm>
              <a:off x="2205261" y="2132856"/>
              <a:ext cx="936104" cy="0"/>
            </a:xfrm>
            <a:prstGeom prst="line">
              <a:avLst/>
            </a:prstGeom>
            <a:ln w="28575">
              <a:solidFill>
                <a:srgbClr val="99A5D7"/>
              </a:solidFill>
              <a:prstDash val="sysDot"/>
              <a:headEnd type="diamond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직사각형 10"/>
            <p:cNvSpPr/>
            <p:nvPr/>
          </p:nvSpPr>
          <p:spPr>
            <a:xfrm>
              <a:off x="3039312" y="1733561"/>
              <a:ext cx="2000264" cy="428628"/>
            </a:xfrm>
            <a:prstGeom prst="rect">
              <a:avLst/>
            </a:prstGeom>
            <a:solidFill>
              <a:srgbClr val="90DA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43056">
                <a:lnSpc>
                  <a:spcPct val="80000"/>
                </a:lnSpc>
                <a:defRPr/>
              </a:pPr>
              <a:endParaRPr lang="ko-KR" altLang="en-US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21" name="Text Box 25"/>
            <p:cNvSpPr txBox="1">
              <a:spLocks noChangeArrowheads="1"/>
            </p:cNvSpPr>
            <p:nvPr/>
          </p:nvSpPr>
          <p:spPr bwMode="auto">
            <a:xfrm>
              <a:off x="2442482" y="1824765"/>
              <a:ext cx="54534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>
                  <a:solidFill>
                    <a:srgbClr val="99A5D7"/>
                  </a:solidFill>
                  <a:latin typeface="+mn-ea"/>
                </a:rPr>
                <a:t>Name</a:t>
              </a:r>
            </a:p>
          </p:txBody>
        </p:sp>
        <p:sp>
          <p:nvSpPr>
            <p:cNvPr id="30" name="Text Box 47"/>
            <p:cNvSpPr txBox="1">
              <a:spLocks noChangeArrowheads="1"/>
            </p:cNvSpPr>
            <p:nvPr/>
          </p:nvSpPr>
          <p:spPr bwMode="auto">
            <a:xfrm>
              <a:off x="3400822" y="1824765"/>
              <a:ext cx="133867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000" b="1" dirty="0" err="1">
                  <a:solidFill>
                    <a:schemeClr val="bg1"/>
                  </a:solidFill>
                  <a:latin typeface="+mn-ea"/>
                </a:rPr>
                <a:t>ooo</a:t>
              </a:r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 </a:t>
              </a:r>
              <a:r>
                <a:rPr lang="en-US" altLang="ko-KR" sz="1000" b="1" dirty="0" err="1">
                  <a:solidFill>
                    <a:schemeClr val="bg1"/>
                  </a:solidFill>
                  <a:latin typeface="+mn-ea"/>
                </a:rPr>
                <a:t>ooo</a:t>
              </a:r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 </a:t>
              </a:r>
              <a:r>
                <a:rPr lang="en-US" altLang="ko-KR" sz="1000" b="1" dirty="0" err="1">
                  <a:solidFill>
                    <a:schemeClr val="bg1"/>
                  </a:solidFill>
                  <a:latin typeface="+mn-ea"/>
                </a:rPr>
                <a:t>ooo</a:t>
              </a:r>
              <a:endParaRPr lang="en-US" altLang="ko-KR" sz="1000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31" name="모서리가 둥근 직사각형 30"/>
          <p:cNvSpPr/>
          <p:nvPr/>
        </p:nvSpPr>
        <p:spPr>
          <a:xfrm>
            <a:off x="693828" y="1662123"/>
            <a:ext cx="1285884" cy="1666866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2" name="Text Box 8"/>
          <p:cNvSpPr txBox="1">
            <a:spLocks noChangeArrowheads="1"/>
          </p:cNvSpPr>
          <p:nvPr/>
        </p:nvSpPr>
        <p:spPr bwMode="auto">
          <a:xfrm>
            <a:off x="947882" y="2305065"/>
            <a:ext cx="77777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사진입력</a:t>
            </a:r>
          </a:p>
          <a:p>
            <a:pPr algn="ctr"/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4cmX6cm</a:t>
            </a:r>
          </a:p>
        </p:txBody>
      </p:sp>
      <p:sp>
        <p:nvSpPr>
          <p:cNvPr id="34" name="모서리가 둥근 직사각형 33"/>
          <p:cNvSpPr/>
          <p:nvPr/>
        </p:nvSpPr>
        <p:spPr>
          <a:xfrm>
            <a:off x="693828" y="4807834"/>
            <a:ext cx="1285884" cy="1304512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5" name="Text Box 8"/>
          <p:cNvSpPr txBox="1">
            <a:spLocks noChangeArrowheads="1"/>
          </p:cNvSpPr>
          <p:nvPr/>
        </p:nvSpPr>
        <p:spPr bwMode="auto">
          <a:xfrm>
            <a:off x="868533" y="5267503"/>
            <a:ext cx="9364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ko-KR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Educational </a:t>
            </a:r>
          </a:p>
          <a:p>
            <a:pPr algn="ctr"/>
            <a:r>
              <a:rPr lang="en-US" altLang="ko-KR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history</a:t>
            </a:r>
            <a:endParaRPr lang="en-US" altLang="ko-KR" sz="10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2279873" y="4797152"/>
            <a:ext cx="6048672" cy="604837"/>
            <a:chOff x="2279873" y="4797152"/>
            <a:chExt cx="6048672" cy="604837"/>
          </a:xfrm>
        </p:grpSpPr>
        <p:cxnSp>
          <p:nvCxnSpPr>
            <p:cNvPr id="49" name="직선 연결선 48"/>
            <p:cNvCxnSpPr/>
            <p:nvPr/>
          </p:nvCxnSpPr>
          <p:spPr>
            <a:xfrm>
              <a:off x="3648025" y="5373216"/>
              <a:ext cx="4680520" cy="0"/>
            </a:xfrm>
            <a:prstGeom prst="line">
              <a:avLst/>
            </a:prstGeom>
            <a:ln w="28575">
              <a:solidFill>
                <a:srgbClr val="99A5D7"/>
              </a:solidFill>
              <a:prstDash val="sysDot"/>
              <a:headEnd type="none" w="lg" len="lg"/>
              <a:tailEnd type="diamond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AutoShape 3"/>
            <p:cNvSpPr>
              <a:spLocks noChangeArrowheads="1"/>
            </p:cNvSpPr>
            <p:nvPr/>
          </p:nvSpPr>
          <p:spPr bwMode="auto">
            <a:xfrm>
              <a:off x="2279873" y="4797152"/>
              <a:ext cx="1727200" cy="604837"/>
            </a:xfrm>
            <a:prstGeom prst="rect">
              <a:avLst/>
            </a:prstGeom>
            <a:solidFill>
              <a:srgbClr val="A5C4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80000"/>
                </a:lnSpc>
                <a:spcBef>
                  <a:spcPct val="20000"/>
                </a:spcBef>
                <a:defRPr/>
              </a:pPr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0000. March ~ . 0000. February</a:t>
              </a: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4147889" y="4884008"/>
              <a:ext cx="413995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ko-KR" sz="1000" b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Seoul university</a:t>
              </a:r>
            </a:p>
            <a:p>
              <a:pPr lvl="0"/>
              <a:r>
                <a:rPr lang="en-US" altLang="ko-KR" sz="1000" b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degree received : Bachelor of Agriculture</a:t>
              </a:r>
            </a:p>
          </p:txBody>
        </p:sp>
      </p:grpSp>
      <p:grpSp>
        <p:nvGrpSpPr>
          <p:cNvPr id="59" name="그룹 58"/>
          <p:cNvGrpSpPr/>
          <p:nvPr/>
        </p:nvGrpSpPr>
        <p:grpSpPr>
          <a:xfrm>
            <a:off x="2279873" y="5513030"/>
            <a:ext cx="6048672" cy="604837"/>
            <a:chOff x="2279873" y="5513030"/>
            <a:chExt cx="6048672" cy="604837"/>
          </a:xfrm>
        </p:grpSpPr>
        <p:cxnSp>
          <p:nvCxnSpPr>
            <p:cNvPr id="51" name="직선 연결선 50"/>
            <p:cNvCxnSpPr/>
            <p:nvPr/>
          </p:nvCxnSpPr>
          <p:spPr>
            <a:xfrm>
              <a:off x="3648025" y="6093296"/>
              <a:ext cx="4680520" cy="0"/>
            </a:xfrm>
            <a:prstGeom prst="line">
              <a:avLst/>
            </a:prstGeom>
            <a:ln w="28575">
              <a:solidFill>
                <a:srgbClr val="99A5D7"/>
              </a:solidFill>
              <a:prstDash val="sysDot"/>
              <a:headEnd type="none" w="lg" len="lg"/>
              <a:tailEnd type="diamond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AutoShape 3"/>
            <p:cNvSpPr>
              <a:spLocks noChangeArrowheads="1"/>
            </p:cNvSpPr>
            <p:nvPr/>
          </p:nvSpPr>
          <p:spPr bwMode="auto">
            <a:xfrm>
              <a:off x="2279873" y="5513030"/>
              <a:ext cx="1727200" cy="604837"/>
            </a:xfrm>
            <a:prstGeom prst="rect">
              <a:avLst/>
            </a:prstGeom>
            <a:solidFill>
              <a:srgbClr val="A5C4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80000"/>
                </a:lnSpc>
                <a:spcBef>
                  <a:spcPct val="20000"/>
                </a:spcBef>
                <a:defRPr/>
              </a:pPr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0000. March ~ . 0000. February</a:t>
              </a:r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4147889" y="5599886"/>
              <a:ext cx="413995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ko-KR" sz="1000" b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Seoul university</a:t>
              </a:r>
            </a:p>
            <a:p>
              <a:pPr lvl="0"/>
              <a:r>
                <a:rPr lang="en-US" altLang="ko-KR" sz="1000" b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degree received : Bachelor of Agriculture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Additional Information</a:t>
            </a:r>
            <a:endParaRPr lang="ko-KR" altLang="en-US" dirty="0"/>
          </a:p>
        </p:txBody>
      </p:sp>
      <p:grpSp>
        <p:nvGrpSpPr>
          <p:cNvPr id="59" name="그룹 58"/>
          <p:cNvGrpSpPr/>
          <p:nvPr/>
        </p:nvGrpSpPr>
        <p:grpSpPr>
          <a:xfrm>
            <a:off x="746051" y="2064268"/>
            <a:ext cx="7498357" cy="1652764"/>
            <a:chOff x="746051" y="2064268"/>
            <a:chExt cx="7498357" cy="1652764"/>
          </a:xfrm>
        </p:grpSpPr>
        <p:cxnSp>
          <p:nvCxnSpPr>
            <p:cNvPr id="48" name="직선 연결선 47"/>
            <p:cNvCxnSpPr/>
            <p:nvPr/>
          </p:nvCxnSpPr>
          <p:spPr>
            <a:xfrm>
              <a:off x="746051" y="3691689"/>
              <a:ext cx="1875742" cy="0"/>
            </a:xfrm>
            <a:prstGeom prst="line">
              <a:avLst/>
            </a:prstGeom>
            <a:ln w="28575">
              <a:solidFill>
                <a:srgbClr val="99A5D7"/>
              </a:solidFill>
              <a:prstDash val="sysDot"/>
              <a:headEnd type="diamond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직사각형 49"/>
            <p:cNvSpPr/>
            <p:nvPr/>
          </p:nvSpPr>
          <p:spPr>
            <a:xfrm>
              <a:off x="2555776" y="2064268"/>
              <a:ext cx="5688632" cy="1652764"/>
            </a:xfrm>
            <a:prstGeom prst="rect">
              <a:avLst/>
            </a:prstGeom>
            <a:solidFill>
              <a:srgbClr val="A5C4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43056">
                <a:lnSpc>
                  <a:spcPct val="80000"/>
                </a:lnSpc>
                <a:spcBef>
                  <a:spcPct val="20000"/>
                </a:spcBef>
                <a:defRPr/>
              </a:pPr>
              <a:endParaRPr lang="ko-KR" altLang="en-US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52" name="Text Box 23"/>
            <p:cNvSpPr txBox="1">
              <a:spLocks noChangeArrowheads="1"/>
            </p:cNvSpPr>
            <p:nvPr/>
          </p:nvSpPr>
          <p:spPr bwMode="auto">
            <a:xfrm>
              <a:off x="2699792" y="2208284"/>
              <a:ext cx="5400600" cy="1368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 fill in the box</a:t>
              </a:r>
            </a:p>
          </p:txBody>
        </p:sp>
        <p:sp>
          <p:nvSpPr>
            <p:cNvPr id="53" name="Text Box 29"/>
            <p:cNvSpPr txBox="1">
              <a:spLocks noChangeArrowheads="1"/>
            </p:cNvSpPr>
            <p:nvPr/>
          </p:nvSpPr>
          <p:spPr bwMode="auto">
            <a:xfrm>
              <a:off x="1695055" y="3389133"/>
              <a:ext cx="75693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>
                  <a:solidFill>
                    <a:srgbClr val="99A5D7"/>
                  </a:solidFill>
                  <a:latin typeface="+mn-ea"/>
                </a:rPr>
                <a:t>Objective</a:t>
              </a:r>
            </a:p>
          </p:txBody>
        </p:sp>
      </p:grpSp>
      <p:grpSp>
        <p:nvGrpSpPr>
          <p:cNvPr id="60" name="그룹 59"/>
          <p:cNvGrpSpPr/>
          <p:nvPr/>
        </p:nvGrpSpPr>
        <p:grpSpPr>
          <a:xfrm>
            <a:off x="746051" y="4152500"/>
            <a:ext cx="7498357" cy="1652764"/>
            <a:chOff x="746051" y="4152500"/>
            <a:chExt cx="7498357" cy="1652764"/>
          </a:xfrm>
        </p:grpSpPr>
        <p:cxnSp>
          <p:nvCxnSpPr>
            <p:cNvPr id="55" name="직선 연결선 54"/>
            <p:cNvCxnSpPr/>
            <p:nvPr/>
          </p:nvCxnSpPr>
          <p:spPr>
            <a:xfrm>
              <a:off x="746051" y="5779921"/>
              <a:ext cx="1875742" cy="0"/>
            </a:xfrm>
            <a:prstGeom prst="line">
              <a:avLst/>
            </a:prstGeom>
            <a:ln w="28575">
              <a:solidFill>
                <a:srgbClr val="99A5D7"/>
              </a:solidFill>
              <a:prstDash val="sysDot"/>
              <a:headEnd type="diamond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직사각형 55"/>
            <p:cNvSpPr/>
            <p:nvPr/>
          </p:nvSpPr>
          <p:spPr>
            <a:xfrm>
              <a:off x="2555776" y="4152500"/>
              <a:ext cx="5688632" cy="1652764"/>
            </a:xfrm>
            <a:prstGeom prst="rect">
              <a:avLst/>
            </a:prstGeom>
            <a:solidFill>
              <a:srgbClr val="90DA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43056">
                <a:lnSpc>
                  <a:spcPct val="80000"/>
                </a:lnSpc>
                <a:spcBef>
                  <a:spcPct val="20000"/>
                </a:spcBef>
                <a:defRPr/>
              </a:pPr>
              <a:endParaRPr lang="ko-KR" altLang="en-US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57" name="Text Box 23"/>
            <p:cNvSpPr txBox="1">
              <a:spLocks noChangeArrowheads="1"/>
            </p:cNvSpPr>
            <p:nvPr/>
          </p:nvSpPr>
          <p:spPr bwMode="auto">
            <a:xfrm>
              <a:off x="2699792" y="4296516"/>
              <a:ext cx="5400600" cy="1368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 fill in the box</a:t>
              </a:r>
            </a:p>
          </p:txBody>
        </p:sp>
        <p:sp>
          <p:nvSpPr>
            <p:cNvPr id="58" name="Text Box 29"/>
            <p:cNvSpPr txBox="1">
              <a:spLocks noChangeArrowheads="1"/>
            </p:cNvSpPr>
            <p:nvPr/>
          </p:nvSpPr>
          <p:spPr bwMode="auto">
            <a:xfrm>
              <a:off x="861492" y="5477365"/>
              <a:ext cx="159050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>
                  <a:solidFill>
                    <a:srgbClr val="99A5D7"/>
                  </a:solidFill>
                  <a:latin typeface="+mn-ea"/>
                </a:rPr>
                <a:t>Additional Information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Work experience(employment)</a:t>
            </a:r>
            <a:endParaRPr lang="ko-KR" altLang="en-US" dirty="0"/>
          </a:p>
        </p:txBody>
      </p:sp>
      <p:grpSp>
        <p:nvGrpSpPr>
          <p:cNvPr id="3" name="그룹 20"/>
          <p:cNvGrpSpPr/>
          <p:nvPr/>
        </p:nvGrpSpPr>
        <p:grpSpPr>
          <a:xfrm>
            <a:off x="1115616" y="1700808"/>
            <a:ext cx="7128792" cy="1440160"/>
            <a:chOff x="1115616" y="1700808"/>
            <a:chExt cx="7128792" cy="1440160"/>
          </a:xfrm>
        </p:grpSpPr>
        <p:grpSp>
          <p:nvGrpSpPr>
            <p:cNvPr id="4" name="그룹 12"/>
            <p:cNvGrpSpPr/>
            <p:nvPr/>
          </p:nvGrpSpPr>
          <p:grpSpPr>
            <a:xfrm>
              <a:off x="2555776" y="2064268"/>
              <a:ext cx="5688632" cy="1076700"/>
              <a:chOff x="2555776" y="2064268"/>
              <a:chExt cx="5688632" cy="1376575"/>
            </a:xfrm>
          </p:grpSpPr>
          <p:sp>
            <p:nvSpPr>
              <p:cNvPr id="15" name="직사각형 14"/>
              <p:cNvSpPr/>
              <p:nvPr/>
            </p:nvSpPr>
            <p:spPr>
              <a:xfrm>
                <a:off x="2555776" y="2064268"/>
                <a:ext cx="5688632" cy="137657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80000"/>
                  </a:lnSpc>
                  <a:spcBef>
                    <a:spcPct val="20000"/>
                  </a:spcBef>
                  <a:defRPr/>
                </a:pPr>
                <a:endParaRPr lang="ko-KR" altLang="en-US" dirty="0"/>
              </a:p>
            </p:txBody>
          </p:sp>
          <p:sp>
            <p:nvSpPr>
              <p:cNvPr id="16" name="Text Box 23"/>
              <p:cNvSpPr txBox="1">
                <a:spLocks noChangeArrowheads="1"/>
              </p:cNvSpPr>
              <p:nvPr/>
            </p:nvSpPr>
            <p:spPr bwMode="auto">
              <a:xfrm>
                <a:off x="2699792" y="2276872"/>
                <a:ext cx="5400600" cy="9798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noAutofit/>
              </a:bodyPr>
              <a:lstStyle/>
              <a:p>
                <a:r>
                  <a:rPr lang="en-US" altLang="ko-KR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 fill in the box</a:t>
                </a:r>
              </a:p>
            </p:txBody>
          </p:sp>
        </p:grpSp>
        <p:sp>
          <p:nvSpPr>
            <p:cNvPr id="18" name="직사각형 17"/>
            <p:cNvSpPr/>
            <p:nvPr/>
          </p:nvSpPr>
          <p:spPr>
            <a:xfrm>
              <a:off x="1115616" y="1700808"/>
              <a:ext cx="2952328" cy="504056"/>
            </a:xfrm>
            <a:prstGeom prst="rect">
              <a:avLst/>
            </a:prstGeom>
            <a:solidFill>
              <a:srgbClr val="90DA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43056">
                <a:lnSpc>
                  <a:spcPct val="80000"/>
                </a:lnSpc>
                <a:defRPr/>
              </a:pPr>
              <a:endParaRPr lang="ko-KR" altLang="en-US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19" name="Text Box 47"/>
            <p:cNvSpPr txBox="1">
              <a:spLocks noChangeArrowheads="1"/>
            </p:cNvSpPr>
            <p:nvPr/>
          </p:nvSpPr>
          <p:spPr bwMode="auto">
            <a:xfrm>
              <a:off x="1170609" y="1751796"/>
              <a:ext cx="297886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OOO Co., Ltd </a:t>
              </a:r>
            </a:p>
            <a:p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network team  0000.december ~ 0000.june</a:t>
              </a:r>
            </a:p>
          </p:txBody>
        </p:sp>
      </p:grpSp>
      <p:grpSp>
        <p:nvGrpSpPr>
          <p:cNvPr id="5" name="그룹 21"/>
          <p:cNvGrpSpPr/>
          <p:nvPr/>
        </p:nvGrpSpPr>
        <p:grpSpPr>
          <a:xfrm>
            <a:off x="1115616" y="3284984"/>
            <a:ext cx="7128792" cy="1440160"/>
            <a:chOff x="1115616" y="1700808"/>
            <a:chExt cx="7128792" cy="1440160"/>
          </a:xfrm>
        </p:grpSpPr>
        <p:grpSp>
          <p:nvGrpSpPr>
            <p:cNvPr id="6" name="그룹 22"/>
            <p:cNvGrpSpPr/>
            <p:nvPr/>
          </p:nvGrpSpPr>
          <p:grpSpPr>
            <a:xfrm>
              <a:off x="2555776" y="2064268"/>
              <a:ext cx="5688632" cy="1076700"/>
              <a:chOff x="2555776" y="2064268"/>
              <a:chExt cx="5688632" cy="1376575"/>
            </a:xfrm>
          </p:grpSpPr>
          <p:sp>
            <p:nvSpPr>
              <p:cNvPr id="26" name="직사각형 25"/>
              <p:cNvSpPr/>
              <p:nvPr/>
            </p:nvSpPr>
            <p:spPr>
              <a:xfrm>
                <a:off x="2555776" y="2064268"/>
                <a:ext cx="5688632" cy="137657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80000"/>
                  </a:lnSpc>
                  <a:spcBef>
                    <a:spcPct val="20000"/>
                  </a:spcBef>
                  <a:defRPr/>
                </a:pPr>
                <a:endParaRPr lang="ko-KR" altLang="en-US" dirty="0"/>
              </a:p>
            </p:txBody>
          </p:sp>
          <p:sp>
            <p:nvSpPr>
              <p:cNvPr id="27" name="Text Box 23"/>
              <p:cNvSpPr txBox="1">
                <a:spLocks noChangeArrowheads="1"/>
              </p:cNvSpPr>
              <p:nvPr/>
            </p:nvSpPr>
            <p:spPr bwMode="auto">
              <a:xfrm>
                <a:off x="2699792" y="2276872"/>
                <a:ext cx="5400600" cy="9798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noAutofit/>
              </a:bodyPr>
              <a:lstStyle/>
              <a:p>
                <a:r>
                  <a:rPr lang="en-US" altLang="ko-KR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 fill in the box</a:t>
                </a:r>
              </a:p>
            </p:txBody>
          </p:sp>
        </p:grpSp>
        <p:sp>
          <p:nvSpPr>
            <p:cNvPr id="24" name="직사각형 23"/>
            <p:cNvSpPr/>
            <p:nvPr/>
          </p:nvSpPr>
          <p:spPr>
            <a:xfrm>
              <a:off x="1115616" y="1700808"/>
              <a:ext cx="2952328" cy="504056"/>
            </a:xfrm>
            <a:prstGeom prst="rect">
              <a:avLst/>
            </a:prstGeom>
            <a:solidFill>
              <a:srgbClr val="A5C4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43056">
                <a:lnSpc>
                  <a:spcPct val="80000"/>
                </a:lnSpc>
                <a:spcBef>
                  <a:spcPct val="20000"/>
                </a:spcBef>
                <a:defRPr/>
              </a:pPr>
              <a:endParaRPr lang="ko-KR" altLang="en-US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25" name="Text Box 47"/>
            <p:cNvSpPr txBox="1">
              <a:spLocks noChangeArrowheads="1"/>
            </p:cNvSpPr>
            <p:nvPr/>
          </p:nvSpPr>
          <p:spPr bwMode="auto">
            <a:xfrm>
              <a:off x="1170609" y="1751796"/>
              <a:ext cx="297886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OOO Co., Ltd </a:t>
              </a:r>
            </a:p>
            <a:p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network team  0000.december ~ 0000.june</a:t>
              </a:r>
            </a:p>
          </p:txBody>
        </p:sp>
      </p:grpSp>
      <p:grpSp>
        <p:nvGrpSpPr>
          <p:cNvPr id="7" name="그룹 27"/>
          <p:cNvGrpSpPr/>
          <p:nvPr/>
        </p:nvGrpSpPr>
        <p:grpSpPr>
          <a:xfrm>
            <a:off x="1115616" y="4869160"/>
            <a:ext cx="7128792" cy="1440160"/>
            <a:chOff x="1115616" y="1700808"/>
            <a:chExt cx="7128792" cy="1440160"/>
          </a:xfrm>
        </p:grpSpPr>
        <p:grpSp>
          <p:nvGrpSpPr>
            <p:cNvPr id="8" name="그룹 28"/>
            <p:cNvGrpSpPr/>
            <p:nvPr/>
          </p:nvGrpSpPr>
          <p:grpSpPr>
            <a:xfrm>
              <a:off x="2555776" y="2064268"/>
              <a:ext cx="5688632" cy="1076700"/>
              <a:chOff x="2555776" y="2064268"/>
              <a:chExt cx="5688632" cy="1376575"/>
            </a:xfrm>
          </p:grpSpPr>
          <p:sp>
            <p:nvSpPr>
              <p:cNvPr id="32" name="직사각형 31"/>
              <p:cNvSpPr/>
              <p:nvPr/>
            </p:nvSpPr>
            <p:spPr>
              <a:xfrm>
                <a:off x="2555776" y="2064268"/>
                <a:ext cx="5688632" cy="137657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80000"/>
                  </a:lnSpc>
                  <a:spcBef>
                    <a:spcPct val="20000"/>
                  </a:spcBef>
                  <a:defRPr/>
                </a:pPr>
                <a:endParaRPr lang="ko-KR" altLang="en-US" dirty="0"/>
              </a:p>
            </p:txBody>
          </p:sp>
          <p:sp>
            <p:nvSpPr>
              <p:cNvPr id="33" name="Text Box 23"/>
              <p:cNvSpPr txBox="1">
                <a:spLocks noChangeArrowheads="1"/>
              </p:cNvSpPr>
              <p:nvPr/>
            </p:nvSpPr>
            <p:spPr bwMode="auto">
              <a:xfrm>
                <a:off x="2699792" y="2276872"/>
                <a:ext cx="5400600" cy="9798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noAutofit/>
              </a:bodyPr>
              <a:lstStyle/>
              <a:p>
                <a:r>
                  <a:rPr lang="en-US" altLang="ko-KR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 fill in the box</a:t>
                </a:r>
              </a:p>
            </p:txBody>
          </p:sp>
        </p:grpSp>
        <p:sp>
          <p:nvSpPr>
            <p:cNvPr id="30" name="직사각형 29"/>
            <p:cNvSpPr/>
            <p:nvPr/>
          </p:nvSpPr>
          <p:spPr>
            <a:xfrm>
              <a:off x="1115616" y="1700808"/>
              <a:ext cx="2952328" cy="504056"/>
            </a:xfrm>
            <a:prstGeom prst="rect">
              <a:avLst/>
            </a:prstGeom>
            <a:solidFill>
              <a:srgbClr val="C4B7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43056">
                <a:lnSpc>
                  <a:spcPct val="80000"/>
                </a:lnSpc>
                <a:spcBef>
                  <a:spcPct val="20000"/>
                </a:spcBef>
                <a:defRPr/>
              </a:pPr>
              <a:endParaRPr lang="ko-KR" altLang="en-US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31" name="Text Box 47"/>
            <p:cNvSpPr txBox="1">
              <a:spLocks noChangeArrowheads="1"/>
            </p:cNvSpPr>
            <p:nvPr/>
          </p:nvSpPr>
          <p:spPr bwMode="auto">
            <a:xfrm>
              <a:off x="1170609" y="1751796"/>
              <a:ext cx="297886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OOO Co., Ltd </a:t>
              </a:r>
            </a:p>
            <a:p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network team  0000.december ~ 0000.june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1380629" y="548680"/>
            <a:ext cx="2975347" cy="55399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</a:pPr>
            <a:r>
              <a:rPr lang="en-US" altLang="ko-KR" sz="3000">
                <a:solidFill>
                  <a:schemeClr val="accent4">
                    <a:lumMod val="60000"/>
                    <a:lumOff val="40000"/>
                  </a:schemeClr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Cover Letter</a:t>
            </a:r>
          </a:p>
        </p:txBody>
      </p:sp>
      <p:grpSp>
        <p:nvGrpSpPr>
          <p:cNvPr id="2" name="그룹 25"/>
          <p:cNvGrpSpPr/>
          <p:nvPr/>
        </p:nvGrpSpPr>
        <p:grpSpPr>
          <a:xfrm>
            <a:off x="3942978" y="2996952"/>
            <a:ext cx="3149302" cy="576064"/>
            <a:chOff x="2492898" y="1818303"/>
            <a:chExt cx="3149302" cy="576064"/>
          </a:xfrm>
        </p:grpSpPr>
        <p:sp>
          <p:nvSpPr>
            <p:cNvPr id="21" name="육각형 20"/>
            <p:cNvSpPr/>
            <p:nvPr/>
          </p:nvSpPr>
          <p:spPr>
            <a:xfrm rot="5400000" flipH="1">
              <a:off x="2465700" y="1854307"/>
              <a:ext cx="576064" cy="504056"/>
            </a:xfrm>
            <a:prstGeom prst="hexagon">
              <a:avLst/>
            </a:prstGeom>
            <a:solidFill>
              <a:srgbClr val="99A5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43056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Text Box 5"/>
            <p:cNvSpPr txBox="1">
              <a:spLocks noChangeArrowheads="1"/>
            </p:cNvSpPr>
            <p:nvPr/>
          </p:nvSpPr>
          <p:spPr bwMode="auto">
            <a:xfrm>
              <a:off x="3176055" y="1944514"/>
              <a:ext cx="2466145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99A5D7"/>
                  </a:solidFill>
                  <a:latin typeface="HY견고딕" pitchFamily="18" charset="-127"/>
                  <a:ea typeface="HY견고딕" pitchFamily="18" charset="-127"/>
                </a:rPr>
                <a:t>Vision</a:t>
              </a:r>
            </a:p>
          </p:txBody>
        </p:sp>
        <p:sp>
          <p:nvSpPr>
            <p:cNvPr id="20" name="TextBox 13"/>
            <p:cNvSpPr txBox="1">
              <a:spLocks noChangeArrowheads="1"/>
            </p:cNvSpPr>
            <p:nvPr/>
          </p:nvSpPr>
          <p:spPr bwMode="auto">
            <a:xfrm>
              <a:off x="2492898" y="1858283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  <a:cs typeface="+mj-cs"/>
                </a:rPr>
                <a:t>01</a:t>
              </a:r>
              <a:endParaRPr lang="ko-KR" altLang="en-US" sz="25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endParaRPr>
            </a:p>
          </p:txBody>
        </p:sp>
      </p:grpSp>
      <p:grpSp>
        <p:nvGrpSpPr>
          <p:cNvPr id="3" name="그룹 33"/>
          <p:cNvGrpSpPr/>
          <p:nvPr/>
        </p:nvGrpSpPr>
        <p:grpSpPr>
          <a:xfrm>
            <a:off x="5085581" y="3969060"/>
            <a:ext cx="3158827" cy="576064"/>
            <a:chOff x="2483373" y="1818303"/>
            <a:chExt cx="3158827" cy="576064"/>
          </a:xfrm>
        </p:grpSpPr>
        <p:sp>
          <p:nvSpPr>
            <p:cNvPr id="36" name="육각형 35"/>
            <p:cNvSpPr/>
            <p:nvPr/>
          </p:nvSpPr>
          <p:spPr>
            <a:xfrm rot="5400000" flipH="1">
              <a:off x="2465700" y="1854307"/>
              <a:ext cx="576064" cy="504056"/>
            </a:xfrm>
            <a:prstGeom prst="hexagon">
              <a:avLst/>
            </a:prstGeom>
            <a:solidFill>
              <a:srgbClr val="A794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43056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37" name="Text Box 5"/>
            <p:cNvSpPr txBox="1">
              <a:spLocks noChangeArrowheads="1"/>
            </p:cNvSpPr>
            <p:nvPr/>
          </p:nvSpPr>
          <p:spPr bwMode="auto">
            <a:xfrm>
              <a:off x="3176055" y="1836892"/>
              <a:ext cx="2466145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A794DC"/>
                  </a:solidFill>
                  <a:latin typeface="HY견고딕" pitchFamily="18" charset="-127"/>
                  <a:ea typeface="HY견고딕" pitchFamily="18" charset="-127"/>
                </a:rPr>
                <a:t>Personality And Family</a:t>
              </a:r>
            </a:p>
            <a:p>
              <a:pPr>
                <a:defRPr/>
              </a:pPr>
              <a:r>
                <a:rPr lang="en-US" altLang="ko-KR" sz="1400">
                  <a:solidFill>
                    <a:srgbClr val="A794DC"/>
                  </a:solidFill>
                  <a:latin typeface="HY견고딕" pitchFamily="18" charset="-127"/>
                  <a:ea typeface="HY견고딕" pitchFamily="18" charset="-127"/>
                </a:rPr>
                <a:t>precept</a:t>
              </a:r>
            </a:p>
          </p:txBody>
        </p:sp>
        <p:sp>
          <p:nvSpPr>
            <p:cNvPr id="41" name="TextBox 13"/>
            <p:cNvSpPr txBox="1">
              <a:spLocks noChangeArrowheads="1"/>
            </p:cNvSpPr>
            <p:nvPr/>
          </p:nvSpPr>
          <p:spPr bwMode="auto">
            <a:xfrm>
              <a:off x="2483373" y="1858283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  <a:cs typeface="+mj-cs"/>
                </a:rPr>
                <a:t>02</a:t>
              </a:r>
              <a:endParaRPr lang="ko-KR" altLang="en-US" sz="25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endParaRPr>
            </a:p>
          </p:txBody>
        </p:sp>
      </p:grpSp>
      <p:grpSp>
        <p:nvGrpSpPr>
          <p:cNvPr id="4" name="그룹 41"/>
          <p:cNvGrpSpPr/>
          <p:nvPr/>
        </p:nvGrpSpPr>
        <p:grpSpPr>
          <a:xfrm>
            <a:off x="4355976" y="5085184"/>
            <a:ext cx="3168352" cy="576064"/>
            <a:chOff x="2473848" y="1818303"/>
            <a:chExt cx="3168352" cy="576064"/>
          </a:xfrm>
        </p:grpSpPr>
        <p:sp>
          <p:nvSpPr>
            <p:cNvPr id="46" name="육각형 45"/>
            <p:cNvSpPr/>
            <p:nvPr/>
          </p:nvSpPr>
          <p:spPr>
            <a:xfrm rot="5400000" flipH="1">
              <a:off x="2465700" y="1854307"/>
              <a:ext cx="576064" cy="504056"/>
            </a:xfrm>
            <a:prstGeom prst="hexagon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43056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47" name="Text Box 5"/>
            <p:cNvSpPr txBox="1">
              <a:spLocks noChangeArrowheads="1"/>
            </p:cNvSpPr>
            <p:nvPr/>
          </p:nvSpPr>
          <p:spPr bwMode="auto">
            <a:xfrm>
              <a:off x="3176055" y="1944613"/>
              <a:ext cx="2466145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Career objective</a:t>
              </a:r>
            </a:p>
          </p:txBody>
        </p:sp>
        <p:sp>
          <p:nvSpPr>
            <p:cNvPr id="49" name="TextBox 13"/>
            <p:cNvSpPr txBox="1">
              <a:spLocks noChangeArrowheads="1"/>
            </p:cNvSpPr>
            <p:nvPr/>
          </p:nvSpPr>
          <p:spPr bwMode="auto">
            <a:xfrm>
              <a:off x="2473848" y="1858283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  <a:cs typeface="+mj-cs"/>
                </a:rPr>
                <a:t>03</a:t>
              </a:r>
              <a:endParaRPr lang="ko-KR" altLang="en-US" sz="25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Letter of self introduction</a:t>
            </a:r>
            <a:endParaRPr lang="ko-KR" altLang="en-US" dirty="0"/>
          </a:p>
        </p:txBody>
      </p:sp>
      <p:grpSp>
        <p:nvGrpSpPr>
          <p:cNvPr id="3" name="그룹 20"/>
          <p:cNvGrpSpPr/>
          <p:nvPr/>
        </p:nvGrpSpPr>
        <p:grpSpPr>
          <a:xfrm>
            <a:off x="1081708" y="3645024"/>
            <a:ext cx="7162700" cy="2376264"/>
            <a:chOff x="1081708" y="1700808"/>
            <a:chExt cx="7162700" cy="2376264"/>
          </a:xfrm>
        </p:grpSpPr>
        <p:grpSp>
          <p:nvGrpSpPr>
            <p:cNvPr id="4" name="그룹 12"/>
            <p:cNvGrpSpPr/>
            <p:nvPr/>
          </p:nvGrpSpPr>
          <p:grpSpPr>
            <a:xfrm>
              <a:off x="1835696" y="2064268"/>
              <a:ext cx="6408712" cy="2012804"/>
              <a:chOff x="1835696" y="2064268"/>
              <a:chExt cx="6408712" cy="2573396"/>
            </a:xfrm>
          </p:grpSpPr>
          <p:sp>
            <p:nvSpPr>
              <p:cNvPr id="15" name="직사각형 14"/>
              <p:cNvSpPr/>
              <p:nvPr/>
            </p:nvSpPr>
            <p:spPr>
              <a:xfrm>
                <a:off x="1835696" y="2064268"/>
                <a:ext cx="6408712" cy="257339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80000"/>
                  </a:lnSpc>
                  <a:spcBef>
                    <a:spcPct val="20000"/>
                  </a:spcBef>
                  <a:defRPr/>
                </a:pPr>
                <a:endParaRPr lang="ko-KR" altLang="en-US" dirty="0"/>
              </a:p>
            </p:txBody>
          </p:sp>
          <p:sp>
            <p:nvSpPr>
              <p:cNvPr id="16" name="Text Box 23"/>
              <p:cNvSpPr txBox="1">
                <a:spLocks noChangeArrowheads="1"/>
              </p:cNvSpPr>
              <p:nvPr/>
            </p:nvSpPr>
            <p:spPr bwMode="auto">
              <a:xfrm>
                <a:off x="2051720" y="2276872"/>
                <a:ext cx="6048672" cy="2176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noAutofit/>
              </a:bodyPr>
              <a:lstStyle/>
              <a:p>
                <a:r>
                  <a:rPr lang="en-US" altLang="ko-KR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 fill in the box</a:t>
                </a:r>
              </a:p>
            </p:txBody>
          </p:sp>
        </p:grpSp>
        <p:sp>
          <p:nvSpPr>
            <p:cNvPr id="18" name="직사각형 17"/>
            <p:cNvSpPr/>
            <p:nvPr/>
          </p:nvSpPr>
          <p:spPr>
            <a:xfrm>
              <a:off x="1115616" y="1700808"/>
              <a:ext cx="2952328" cy="504056"/>
            </a:xfrm>
            <a:prstGeom prst="rect">
              <a:avLst/>
            </a:prstGeom>
            <a:solidFill>
              <a:srgbClr val="90DA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43056">
                <a:lnSpc>
                  <a:spcPct val="80000"/>
                </a:lnSpc>
                <a:defRPr/>
              </a:pPr>
              <a:endParaRPr lang="ko-KR" altLang="en-US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19" name="Text Box 47"/>
            <p:cNvSpPr txBox="1">
              <a:spLocks noChangeArrowheads="1"/>
            </p:cNvSpPr>
            <p:nvPr/>
          </p:nvSpPr>
          <p:spPr bwMode="auto">
            <a:xfrm>
              <a:off x="1081708" y="1824152"/>
              <a:ext cx="297886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Additional Information</a:t>
              </a:r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1187624" y="2298938"/>
            <a:ext cx="6984776" cy="770022"/>
            <a:chOff x="1187624" y="2298938"/>
            <a:chExt cx="6984776" cy="770022"/>
          </a:xfrm>
        </p:grpSpPr>
        <p:cxnSp>
          <p:nvCxnSpPr>
            <p:cNvPr id="21" name="직선 연결선 20"/>
            <p:cNvCxnSpPr/>
            <p:nvPr/>
          </p:nvCxnSpPr>
          <p:spPr>
            <a:xfrm>
              <a:off x="1187624" y="3068960"/>
              <a:ext cx="6984776" cy="0"/>
            </a:xfrm>
            <a:prstGeom prst="line">
              <a:avLst/>
            </a:prstGeom>
            <a:ln w="28575">
              <a:solidFill>
                <a:srgbClr val="99A5D7"/>
              </a:solidFill>
              <a:prstDash val="sysDot"/>
              <a:headEnd type="diamond" w="lg" len="lg"/>
              <a:tailEnd type="diamond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 Box 29"/>
            <p:cNvSpPr txBox="1">
              <a:spLocks noChangeArrowheads="1"/>
            </p:cNvSpPr>
            <p:nvPr/>
          </p:nvSpPr>
          <p:spPr bwMode="auto">
            <a:xfrm>
              <a:off x="1763688" y="2298938"/>
              <a:ext cx="5976664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000" b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This brief is designed for you to understand me in an effective way. </a:t>
              </a:r>
            </a:p>
            <a:p>
              <a:r>
                <a:rPr lang="en-US" altLang="ko-KR" sz="1000" b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After reading this profile, you will come to know about me indetails such as vision, characteristics, interests, achievements, experience and likes. 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Letter of self introduction</a:t>
            </a:r>
            <a:endParaRPr lang="ko-KR" altLang="en-US" dirty="0"/>
          </a:p>
        </p:txBody>
      </p:sp>
      <p:grpSp>
        <p:nvGrpSpPr>
          <p:cNvPr id="3" name="그룹 58"/>
          <p:cNvGrpSpPr/>
          <p:nvPr/>
        </p:nvGrpSpPr>
        <p:grpSpPr>
          <a:xfrm>
            <a:off x="746051" y="2064268"/>
            <a:ext cx="7498357" cy="1652764"/>
            <a:chOff x="746051" y="2064268"/>
            <a:chExt cx="7498357" cy="1652764"/>
          </a:xfrm>
        </p:grpSpPr>
        <p:cxnSp>
          <p:nvCxnSpPr>
            <p:cNvPr id="48" name="직선 연결선 47"/>
            <p:cNvCxnSpPr/>
            <p:nvPr/>
          </p:nvCxnSpPr>
          <p:spPr>
            <a:xfrm>
              <a:off x="746051" y="3691689"/>
              <a:ext cx="1875742" cy="0"/>
            </a:xfrm>
            <a:prstGeom prst="line">
              <a:avLst/>
            </a:prstGeom>
            <a:ln w="28575">
              <a:solidFill>
                <a:srgbClr val="99A5D7"/>
              </a:solidFill>
              <a:prstDash val="sysDot"/>
              <a:headEnd type="diamond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직사각형 49"/>
            <p:cNvSpPr/>
            <p:nvPr/>
          </p:nvSpPr>
          <p:spPr>
            <a:xfrm>
              <a:off x="2555776" y="2064268"/>
              <a:ext cx="5688632" cy="1652764"/>
            </a:xfrm>
            <a:prstGeom prst="rect">
              <a:avLst/>
            </a:prstGeom>
            <a:solidFill>
              <a:srgbClr val="A5C4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43056">
                <a:lnSpc>
                  <a:spcPct val="80000"/>
                </a:lnSpc>
                <a:spcBef>
                  <a:spcPct val="20000"/>
                </a:spcBef>
                <a:defRPr/>
              </a:pPr>
              <a:endParaRPr lang="ko-KR" altLang="en-US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52" name="Text Box 23"/>
            <p:cNvSpPr txBox="1">
              <a:spLocks noChangeArrowheads="1"/>
            </p:cNvSpPr>
            <p:nvPr/>
          </p:nvSpPr>
          <p:spPr bwMode="auto">
            <a:xfrm>
              <a:off x="2699792" y="2208284"/>
              <a:ext cx="5400600" cy="1368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 fill in the box</a:t>
              </a:r>
            </a:p>
          </p:txBody>
        </p:sp>
        <p:sp>
          <p:nvSpPr>
            <p:cNvPr id="53" name="Text Box 29"/>
            <p:cNvSpPr txBox="1">
              <a:spLocks noChangeArrowheads="1"/>
            </p:cNvSpPr>
            <p:nvPr/>
          </p:nvSpPr>
          <p:spPr bwMode="auto">
            <a:xfrm>
              <a:off x="1247904" y="3244914"/>
              <a:ext cx="1197764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>
                  <a:solidFill>
                    <a:srgbClr val="99A5D7"/>
                  </a:solidFill>
                  <a:latin typeface="+mn-ea"/>
                </a:rPr>
                <a:t>Personality And</a:t>
              </a:r>
            </a:p>
            <a:p>
              <a:pPr algn="r"/>
              <a:r>
                <a:rPr lang="en-US" altLang="ko-KR" sz="1000" b="1">
                  <a:solidFill>
                    <a:srgbClr val="99A5D7"/>
                  </a:solidFill>
                  <a:latin typeface="+mn-ea"/>
                </a:rPr>
                <a:t>Family precept</a:t>
              </a:r>
            </a:p>
          </p:txBody>
        </p:sp>
      </p:grpSp>
      <p:grpSp>
        <p:nvGrpSpPr>
          <p:cNvPr id="4" name="그룹 59"/>
          <p:cNvGrpSpPr/>
          <p:nvPr/>
        </p:nvGrpSpPr>
        <p:grpSpPr>
          <a:xfrm>
            <a:off x="746051" y="4152500"/>
            <a:ext cx="7498357" cy="1652764"/>
            <a:chOff x="746051" y="4152500"/>
            <a:chExt cx="7498357" cy="1652764"/>
          </a:xfrm>
        </p:grpSpPr>
        <p:cxnSp>
          <p:nvCxnSpPr>
            <p:cNvPr id="55" name="직선 연결선 54"/>
            <p:cNvCxnSpPr/>
            <p:nvPr/>
          </p:nvCxnSpPr>
          <p:spPr>
            <a:xfrm>
              <a:off x="746051" y="5779921"/>
              <a:ext cx="1875742" cy="0"/>
            </a:xfrm>
            <a:prstGeom prst="line">
              <a:avLst/>
            </a:prstGeom>
            <a:ln w="28575">
              <a:solidFill>
                <a:srgbClr val="99A5D7"/>
              </a:solidFill>
              <a:prstDash val="sysDot"/>
              <a:headEnd type="diamond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직사각형 55"/>
            <p:cNvSpPr/>
            <p:nvPr/>
          </p:nvSpPr>
          <p:spPr>
            <a:xfrm>
              <a:off x="2555776" y="4152500"/>
              <a:ext cx="5688632" cy="1652764"/>
            </a:xfrm>
            <a:prstGeom prst="rect">
              <a:avLst/>
            </a:prstGeom>
            <a:solidFill>
              <a:srgbClr val="C4B7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43056">
                <a:lnSpc>
                  <a:spcPct val="80000"/>
                </a:lnSpc>
                <a:spcBef>
                  <a:spcPct val="20000"/>
                </a:spcBef>
                <a:defRPr/>
              </a:pPr>
              <a:endParaRPr lang="ko-KR" altLang="en-US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57" name="Text Box 23"/>
            <p:cNvSpPr txBox="1">
              <a:spLocks noChangeArrowheads="1"/>
            </p:cNvSpPr>
            <p:nvPr/>
          </p:nvSpPr>
          <p:spPr bwMode="auto">
            <a:xfrm>
              <a:off x="2699792" y="4296516"/>
              <a:ext cx="5400600" cy="1368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 fill in the box</a:t>
              </a:r>
            </a:p>
          </p:txBody>
        </p:sp>
        <p:sp>
          <p:nvSpPr>
            <p:cNvPr id="58" name="Text Box 29"/>
            <p:cNvSpPr txBox="1">
              <a:spLocks noChangeArrowheads="1"/>
            </p:cNvSpPr>
            <p:nvPr/>
          </p:nvSpPr>
          <p:spPr bwMode="auto">
            <a:xfrm>
              <a:off x="1259632" y="5477365"/>
              <a:ext cx="117371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>
                  <a:solidFill>
                    <a:srgbClr val="99A5D7"/>
                  </a:solidFill>
                  <a:latin typeface="+mn-ea"/>
                </a:rPr>
                <a:t>Career objective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/>
              <a:t>Print slide</a:t>
            </a:r>
            <a:endParaRPr lang="ko-KR" altLang="en-US" dirty="0"/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Add some text to the title slide</a:t>
            </a:r>
            <a:endParaRPr lang="ko-KR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THANK </a:t>
            </a:r>
            <a:br>
              <a:rPr lang="en-US" altLang="ko-KR"/>
            </a:br>
            <a:r>
              <a:rPr lang="en-US" altLang="ko-KR"/>
              <a:t>YOU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3491880" y="5085184"/>
            <a:ext cx="4032448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dirty="0">
                <a:solidFill>
                  <a:schemeClr val="bg1">
                    <a:lumMod val="75000"/>
                  </a:schemeClr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Yesform.com contribute not only to the forms &amp; documents but also success vision through business consultation and  the whole heart companionship.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9936</TotalTime>
  <Words>315</Words>
  <Application>Microsoft Office PowerPoint</Application>
  <PresentationFormat>화면 슬라이드 쇼(4:3)</PresentationFormat>
  <Paragraphs>75</Paragraphs>
  <Slides>10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8" baseType="lpstr">
      <vt:lpstr>Arial</vt:lpstr>
      <vt:lpstr>굴림체</vt:lpstr>
      <vt:lpstr>HY견고딕</vt:lpstr>
      <vt:lpstr>맑은 고딕</vt:lpstr>
      <vt:lpstr>HY헤드라인M</vt:lpstr>
      <vt:lpstr>HY울릉도M</vt:lpstr>
      <vt:lpstr>굴림</vt:lpstr>
      <vt:lpstr>Office 테마</vt:lpstr>
      <vt:lpstr>이력서 및  자기소개서</vt:lpstr>
      <vt:lpstr>PowerPoint 프레젠테이션</vt:lpstr>
      <vt:lpstr>Personal Data </vt:lpstr>
      <vt:lpstr>Additional Information</vt:lpstr>
      <vt:lpstr>Work experience(employment)</vt:lpstr>
      <vt:lpstr>PowerPoint 프레젠테이션</vt:lpstr>
      <vt:lpstr>Letter of self introduction</vt:lpstr>
      <vt:lpstr>Letter of self introduction</vt:lpstr>
      <vt:lpstr>Add some text to the title slide</vt:lpstr>
      <vt:lpstr>THANK  YOU</vt:lpstr>
    </vt:vector>
  </TitlesOfParts>
  <Company>(주) 예스폼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예스폼 템플릿</dc:title>
  <dc:creator>문서서식 예스폼(www.yesform.com) 김다혜</dc:creator>
  <cp:keywords>www.yesform.com</cp:keywords>
  <dc:description>본 문서의 저작권은 예스폼(yesform)에 있으며
무단 복제 배포시 법적인 제재를 받을 수 있습니다.</dc:description>
  <cp:lastModifiedBy>kimdahye</cp:lastModifiedBy>
  <cp:revision>764</cp:revision>
  <dcterms:created xsi:type="dcterms:W3CDTF">2010-02-01T08:03:16Z</dcterms:created>
  <dcterms:modified xsi:type="dcterms:W3CDTF">2017-02-09T08:45:25Z</dcterms:modified>
</cp:coreProperties>
</file>