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59" r:id="rId3"/>
    <p:sldId id="321" r:id="rId4"/>
    <p:sldId id="322" r:id="rId5"/>
    <p:sldId id="323" r:id="rId6"/>
    <p:sldId id="324" r:id="rId7"/>
    <p:sldId id="326" r:id="rId8"/>
    <p:sldId id="327" r:id="rId9"/>
    <p:sldId id="296" r:id="rId10"/>
    <p:sldId id="297" r:id="rId11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D5D3"/>
    <a:srgbClr val="B6CAD5"/>
    <a:srgbClr val="8DA5BD"/>
    <a:srgbClr val="B7C9D5"/>
    <a:srgbClr val="8CA6BD"/>
    <a:srgbClr val="F3A5A5"/>
    <a:srgbClr val="1A274A"/>
    <a:srgbClr val="EA5C5B"/>
    <a:srgbClr val="FFCC00"/>
    <a:srgbClr val="6A75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767" autoAdjust="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4350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2637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81808" y="2492896"/>
            <a:ext cx="5184576" cy="43088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kern="1200" dirty="0">
                <a:solidFill>
                  <a:schemeClr val="bg1">
                    <a:lumMod val="75000"/>
                  </a:schemeClr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1657772" y="980728"/>
            <a:ext cx="5832648" cy="158533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kern="1200" dirty="0">
                <a:solidFill>
                  <a:srgbClr val="8CA6BD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111812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8CA6BD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402525" cy="4881686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402525" cy="4881686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395536" y="111812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8CA6BD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PPT이력서,자기소개서\신규완료\추가20건\표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547664" y="2420888"/>
            <a:ext cx="6048672" cy="136815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kern="1200" dirty="0">
                <a:solidFill>
                  <a:srgbClr val="8CA6BD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9440" y="5949280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1981808" y="2492896"/>
            <a:ext cx="5184576" cy="430887"/>
          </a:xfrm>
        </p:spPr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1657772" y="980728"/>
            <a:ext cx="5832648" cy="1585337"/>
          </a:xfrm>
        </p:spPr>
        <p:txBody>
          <a:bodyPr/>
          <a:lstStyle/>
          <a:p>
            <a:r>
              <a:rPr lang="ko-KR" altLang="en-US"/>
              <a:t>이력서 및</a:t>
            </a:r>
            <a:r>
              <a:rPr lang="en-US" altLang="ko-KR"/>
              <a:t> </a:t>
            </a:r>
            <a:br>
              <a:rPr lang="en-US" altLang="ko-KR"/>
            </a:br>
            <a:r>
              <a:rPr lang="ko-KR" altLang="en-US">
                <a:solidFill>
                  <a:srgbClr val="B7D5D3"/>
                </a:solidFill>
              </a:rPr>
              <a:t>자기소개서</a:t>
            </a:r>
            <a:endParaRPr lang="ko-KR" altLang="en-US" dirty="0">
              <a:solidFill>
                <a:srgbClr val="B7D5D3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093595" y="2947010"/>
            <a:ext cx="496100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</a:t>
            </a:r>
            <a:r>
              <a:rPr kumimoji="1" lang="en-US" altLang="ko-KR" sz="100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&amp; documents but </a:t>
            </a: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also success vision through business </a:t>
            </a:r>
            <a:r>
              <a:rPr kumimoji="1" lang="en-US" altLang="ko-KR" sz="100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consultation and the </a:t>
            </a: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whole heart companionship.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-180528" y="332656"/>
            <a:ext cx="2664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>
                <a:solidFill>
                  <a:srgbClr val="B7C9D5"/>
                </a:solidFill>
                <a:latin typeface="HY헤드라인M" pitchFamily="18" charset="-127"/>
                <a:ea typeface="HY헤드라인M" pitchFamily="18" charset="-127"/>
              </a:rPr>
              <a:t>Resume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023840" y="2132856"/>
            <a:ext cx="3636392" cy="477054"/>
            <a:chOff x="3563888" y="1579776"/>
            <a:chExt cx="3636392" cy="477054"/>
          </a:xfrm>
        </p:grpSpPr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4247530" y="1661815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8CA6BD"/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3563888" y="15797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B7D5D3"/>
                  </a:solidFill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2500" dirty="0">
                <a:solidFill>
                  <a:srgbClr val="B7D5D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3023840" y="2978671"/>
            <a:ext cx="3636392" cy="477054"/>
            <a:chOff x="3563888" y="1579776"/>
            <a:chExt cx="3636392" cy="477054"/>
          </a:xfrm>
        </p:grpSpPr>
        <p:sp>
          <p:nvSpPr>
            <p:cNvPr id="28" name="Text Box 5"/>
            <p:cNvSpPr txBox="1">
              <a:spLocks noChangeArrowheads="1"/>
            </p:cNvSpPr>
            <p:nvPr/>
          </p:nvSpPr>
          <p:spPr bwMode="auto">
            <a:xfrm>
              <a:off x="4247530" y="1661815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8CA6BD"/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29" name="TextBox 13"/>
            <p:cNvSpPr txBox="1">
              <a:spLocks noChangeArrowheads="1"/>
            </p:cNvSpPr>
            <p:nvPr/>
          </p:nvSpPr>
          <p:spPr bwMode="auto">
            <a:xfrm>
              <a:off x="3563888" y="15797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rgbClr val="B7D5D3"/>
                  </a:solidFill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2500" dirty="0">
                <a:solidFill>
                  <a:srgbClr val="B7D5D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3023840" y="3798903"/>
            <a:ext cx="3636392" cy="523220"/>
            <a:chOff x="3563888" y="1554193"/>
            <a:chExt cx="3636392" cy="523220"/>
          </a:xfrm>
        </p:grpSpPr>
        <p:sp>
          <p:nvSpPr>
            <p:cNvPr id="31" name="Text Box 5"/>
            <p:cNvSpPr txBox="1">
              <a:spLocks noChangeArrowheads="1"/>
            </p:cNvSpPr>
            <p:nvPr/>
          </p:nvSpPr>
          <p:spPr bwMode="auto">
            <a:xfrm>
              <a:off x="4247530" y="1554193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8CA6BD"/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8CA6BD"/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34" name="TextBox 13"/>
            <p:cNvSpPr txBox="1">
              <a:spLocks noChangeArrowheads="1"/>
            </p:cNvSpPr>
            <p:nvPr/>
          </p:nvSpPr>
          <p:spPr bwMode="auto">
            <a:xfrm>
              <a:off x="3563888" y="15797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rgbClr val="B7D5D3"/>
                  </a:solidFill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2500" dirty="0">
                <a:solidFill>
                  <a:srgbClr val="B7D5D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467544" y="4437112"/>
            <a:ext cx="1285884" cy="138111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1896304" y="4478376"/>
            <a:ext cx="6780152" cy="604837"/>
            <a:chOff x="1896304" y="5113486"/>
            <a:chExt cx="6780152" cy="604837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auto">
            <a:xfrm>
              <a:off x="1896304" y="5113486"/>
              <a:ext cx="1727200" cy="604837"/>
            </a:xfrm>
            <a:prstGeom prst="rect">
              <a:avLst/>
            </a:prstGeom>
            <a:solidFill>
              <a:srgbClr val="8DA5BD">
                <a:alpha val="52000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8" name="AutoShape 4"/>
            <p:cNvSpPr>
              <a:spLocks noChangeArrowheads="1"/>
            </p:cNvSpPr>
            <p:nvPr/>
          </p:nvSpPr>
          <p:spPr bwMode="auto">
            <a:xfrm>
              <a:off x="3696529" y="5113486"/>
              <a:ext cx="4979927" cy="6048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Seoul university</a:t>
              </a:r>
            </a:p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degree received : Bachelor of Agriculture</a:t>
              </a: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1896304" y="5211469"/>
            <a:ext cx="6788182" cy="606757"/>
            <a:chOff x="1896304" y="5846579"/>
            <a:chExt cx="6788182" cy="606757"/>
          </a:xfrm>
        </p:grpSpPr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1896304" y="5848498"/>
              <a:ext cx="1727200" cy="604838"/>
            </a:xfrm>
            <a:prstGeom prst="rect">
              <a:avLst/>
            </a:prstGeom>
            <a:solidFill>
              <a:srgbClr val="8DA5BD">
                <a:alpha val="52000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0000. February</a:t>
              </a: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3704559" y="5846579"/>
              <a:ext cx="4979927" cy="6048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Graduated from Seoul High School</a:t>
              </a:r>
            </a:p>
          </p:txBody>
        </p:sp>
      </p:grpSp>
      <p:sp>
        <p:nvSpPr>
          <p:cNvPr id="12" name="Rectangle 11"/>
          <p:cNvSpPr>
            <a:spLocks noChangeArrowheads="1"/>
          </p:cNvSpPr>
          <p:nvPr/>
        </p:nvSpPr>
        <p:spPr bwMode="auto">
          <a:xfrm rot="12095">
            <a:off x="673376" y="4937134"/>
            <a:ext cx="936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Educational 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history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875685" y="1395561"/>
            <a:ext cx="6769100" cy="2825527"/>
            <a:chOff x="1979613" y="1214422"/>
            <a:chExt cx="6769100" cy="2825527"/>
          </a:xfrm>
        </p:grpSpPr>
        <p:sp>
          <p:nvSpPr>
            <p:cNvPr id="14" name="AutoShape 16"/>
            <p:cNvSpPr>
              <a:spLocks noChangeArrowheads="1"/>
            </p:cNvSpPr>
            <p:nvPr/>
          </p:nvSpPr>
          <p:spPr bwMode="auto">
            <a:xfrm>
              <a:off x="1979613" y="1214422"/>
              <a:ext cx="6769100" cy="2825527"/>
            </a:xfrm>
            <a:prstGeom prst="rect">
              <a:avLst/>
            </a:prstGeom>
            <a:solidFill>
              <a:srgbClr val="B7C9D5">
                <a:alpha val="52000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143240" y="1319183"/>
              <a:ext cx="2000264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929322" y="1319183"/>
              <a:ext cx="2714644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5929322" y="1819249"/>
              <a:ext cx="2714644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143240" y="2390753"/>
              <a:ext cx="5500726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143240" y="2890819"/>
              <a:ext cx="5500726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143240" y="3462323"/>
              <a:ext cx="1785950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5929322" y="3462323"/>
              <a:ext cx="2714644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5868988" y="1410387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 years-old</a:t>
              </a:r>
            </a:p>
          </p:txBody>
        </p:sp>
        <p:sp>
          <p:nvSpPr>
            <p:cNvPr id="25" name="Text Box 23"/>
            <p:cNvSpPr txBox="1">
              <a:spLocks noChangeArrowheads="1"/>
            </p:cNvSpPr>
            <p:nvPr/>
          </p:nvSpPr>
          <p:spPr bwMode="auto">
            <a:xfrm>
              <a:off x="5868988" y="191045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0000-00-00</a:t>
              </a:r>
            </a:p>
          </p:txBody>
        </p:sp>
        <p:sp>
          <p:nvSpPr>
            <p:cNvPr id="26" name="Text Box 24"/>
            <p:cNvSpPr txBox="1">
              <a:spLocks noChangeArrowheads="1"/>
            </p:cNvSpPr>
            <p:nvPr/>
          </p:nvSpPr>
          <p:spPr bwMode="auto">
            <a:xfrm>
              <a:off x="3500430" y="2481957"/>
              <a:ext cx="28151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000-000,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Apt. 0000-00, 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/dong, </a:t>
              </a:r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auto">
            <a:xfrm>
              <a:off x="2526460" y="1410387"/>
              <a:ext cx="545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Name</a:t>
              </a:r>
            </a:p>
          </p:txBody>
        </p:sp>
        <p:sp>
          <p:nvSpPr>
            <p:cNvPr id="28" name="Text Box 27"/>
            <p:cNvSpPr txBox="1">
              <a:spLocks noChangeArrowheads="1"/>
            </p:cNvSpPr>
            <p:nvPr/>
          </p:nvSpPr>
          <p:spPr bwMode="auto">
            <a:xfrm>
              <a:off x="2398221" y="2481957"/>
              <a:ext cx="6735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Address</a:t>
              </a:r>
            </a:p>
          </p:txBody>
        </p:sp>
        <p:sp>
          <p:nvSpPr>
            <p:cNvPr id="29" name="Text Box 28"/>
            <p:cNvSpPr txBox="1">
              <a:spLocks noChangeArrowheads="1"/>
            </p:cNvSpPr>
            <p:nvPr/>
          </p:nvSpPr>
          <p:spPr bwMode="auto">
            <a:xfrm>
              <a:off x="5445148" y="1410387"/>
              <a:ext cx="42511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Age</a:t>
              </a:r>
            </a:p>
          </p:txBody>
        </p:sp>
        <p:sp>
          <p:nvSpPr>
            <p:cNvPr id="30" name="Text Box 29"/>
            <p:cNvSpPr txBox="1">
              <a:spLocks noChangeArrowheads="1"/>
            </p:cNvSpPr>
            <p:nvPr/>
          </p:nvSpPr>
          <p:spPr bwMode="auto">
            <a:xfrm>
              <a:off x="4904935" y="1910453"/>
              <a:ext cx="96532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date of birth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1" name="Text Box 31"/>
            <p:cNvSpPr txBox="1">
              <a:spLocks noChangeArrowheads="1"/>
            </p:cNvSpPr>
            <p:nvPr/>
          </p:nvSpPr>
          <p:spPr bwMode="auto">
            <a:xfrm>
              <a:off x="3500430" y="2982023"/>
              <a:ext cx="18389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oooo/gu, Seoul/city, Korea</a:t>
              </a:r>
            </a:p>
          </p:txBody>
        </p:sp>
        <p:sp>
          <p:nvSpPr>
            <p:cNvPr id="32" name="Text Box 32"/>
            <p:cNvSpPr txBox="1">
              <a:spLocks noChangeArrowheads="1"/>
            </p:cNvSpPr>
            <p:nvPr/>
          </p:nvSpPr>
          <p:spPr bwMode="auto">
            <a:xfrm>
              <a:off x="2428860" y="3476582"/>
              <a:ext cx="63992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Cellular</a:t>
              </a:r>
            </a:p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Phone</a:t>
              </a:r>
            </a:p>
          </p:txBody>
        </p: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5305686" y="3553527"/>
              <a:ext cx="5645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3500430" y="3553527"/>
              <a:ext cx="110158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000-0000-0000</a:t>
              </a:r>
            </a:p>
          </p:txBody>
        </p:sp>
        <p:sp>
          <p:nvSpPr>
            <p:cNvPr id="35" name="Text Box 35"/>
            <p:cNvSpPr txBox="1">
              <a:spLocks noChangeArrowheads="1"/>
            </p:cNvSpPr>
            <p:nvPr/>
          </p:nvSpPr>
          <p:spPr bwMode="auto">
            <a:xfrm>
              <a:off x="6038850" y="3553527"/>
              <a:ext cx="150714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oooooo</a:t>
              </a:r>
              <a:r>
                <a:rPr lang="en-US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@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hanmail.net</a:t>
              </a:r>
            </a:p>
          </p:txBody>
        </p:sp>
        <p:sp>
          <p:nvSpPr>
            <p:cNvPr id="41" name="Text Box 47"/>
            <p:cNvSpPr txBox="1">
              <a:spLocks noChangeArrowheads="1"/>
            </p:cNvSpPr>
            <p:nvPr/>
          </p:nvSpPr>
          <p:spPr bwMode="auto">
            <a:xfrm>
              <a:off x="3697297" y="1410387"/>
              <a:ext cx="21605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42" name="모서리가 둥근 직사각형 41"/>
          <p:cNvSpPr/>
          <p:nvPr/>
        </p:nvSpPr>
        <p:spPr>
          <a:xfrm>
            <a:off x="467544" y="1428884"/>
            <a:ext cx="1285884" cy="16668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3" name="Text Box 8"/>
          <p:cNvSpPr txBox="1">
            <a:spLocks noChangeArrowheads="1"/>
          </p:cNvSpPr>
          <p:nvPr/>
        </p:nvSpPr>
        <p:spPr bwMode="auto">
          <a:xfrm>
            <a:off x="721598" y="2071826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4cmX6cm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grpSp>
        <p:nvGrpSpPr>
          <p:cNvPr id="3" name="그룹 5"/>
          <p:cNvGrpSpPr/>
          <p:nvPr/>
        </p:nvGrpSpPr>
        <p:grpSpPr>
          <a:xfrm>
            <a:off x="1115616" y="1916832"/>
            <a:ext cx="6780152" cy="1512168"/>
            <a:chOff x="1896304" y="5113486"/>
            <a:chExt cx="6780152" cy="1512168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auto">
            <a:xfrm>
              <a:off x="1896304" y="5113486"/>
              <a:ext cx="1727200" cy="604837"/>
            </a:xfrm>
            <a:prstGeom prst="rect">
              <a:avLst/>
            </a:prstGeom>
            <a:solidFill>
              <a:srgbClr val="B7D5D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Objective</a:t>
              </a:r>
            </a:p>
          </p:txBody>
        </p:sp>
        <p:sp>
          <p:nvSpPr>
            <p:cNvPr id="8" name="AutoShape 4"/>
            <p:cNvSpPr>
              <a:spLocks noChangeArrowheads="1"/>
            </p:cNvSpPr>
            <p:nvPr/>
          </p:nvSpPr>
          <p:spPr bwMode="auto">
            <a:xfrm>
              <a:off x="3696529" y="5113486"/>
              <a:ext cx="4979927" cy="151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987824" y="1988841"/>
            <a:ext cx="482453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fill in the box</a:t>
            </a:r>
          </a:p>
        </p:txBody>
      </p:sp>
      <p:grpSp>
        <p:nvGrpSpPr>
          <p:cNvPr id="14" name="그룹 5"/>
          <p:cNvGrpSpPr/>
          <p:nvPr/>
        </p:nvGrpSpPr>
        <p:grpSpPr>
          <a:xfrm>
            <a:off x="1115616" y="3933056"/>
            <a:ext cx="6780152" cy="1512168"/>
            <a:chOff x="1896304" y="5113486"/>
            <a:chExt cx="6780152" cy="1512168"/>
          </a:xfrm>
        </p:grpSpPr>
        <p:sp>
          <p:nvSpPr>
            <p:cNvPr id="15" name="AutoShape 3"/>
            <p:cNvSpPr>
              <a:spLocks noChangeArrowheads="1"/>
            </p:cNvSpPr>
            <p:nvPr/>
          </p:nvSpPr>
          <p:spPr bwMode="auto">
            <a:xfrm>
              <a:off x="1896304" y="5113486"/>
              <a:ext cx="1727200" cy="604837"/>
            </a:xfrm>
            <a:prstGeom prst="rect">
              <a:avLst/>
            </a:prstGeom>
            <a:solidFill>
              <a:srgbClr val="B6CA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Additional Information</a:t>
              </a:r>
            </a:p>
          </p:txBody>
        </p:sp>
        <p:sp>
          <p:nvSpPr>
            <p:cNvPr id="16" name="AutoShape 4"/>
            <p:cNvSpPr>
              <a:spLocks noChangeArrowheads="1"/>
            </p:cNvSpPr>
            <p:nvPr/>
          </p:nvSpPr>
          <p:spPr bwMode="auto">
            <a:xfrm>
              <a:off x="3696529" y="5113486"/>
              <a:ext cx="4979927" cy="151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987824" y="4005065"/>
            <a:ext cx="482453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fill in the box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18" name="그룹 17"/>
          <p:cNvGrpSpPr/>
          <p:nvPr/>
        </p:nvGrpSpPr>
        <p:grpSpPr>
          <a:xfrm>
            <a:off x="827584" y="2636912"/>
            <a:ext cx="2376264" cy="3096344"/>
            <a:chOff x="683568" y="2636912"/>
            <a:chExt cx="2664296" cy="3096344"/>
          </a:xfrm>
        </p:grpSpPr>
        <p:sp>
          <p:nvSpPr>
            <p:cNvPr id="8" name="AutoShape 4"/>
            <p:cNvSpPr>
              <a:spLocks noChangeArrowheads="1"/>
            </p:cNvSpPr>
            <p:nvPr/>
          </p:nvSpPr>
          <p:spPr bwMode="auto">
            <a:xfrm>
              <a:off x="683568" y="2636912"/>
              <a:ext cx="2664296" cy="3096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4626" y="2708920"/>
              <a:ext cx="2448272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1115616" y="1772816"/>
            <a:ext cx="1727200" cy="748853"/>
            <a:chOff x="1115616" y="1772816"/>
            <a:chExt cx="1727200" cy="748853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auto">
            <a:xfrm>
              <a:off x="1115616" y="1772816"/>
              <a:ext cx="1727200" cy="748853"/>
            </a:xfrm>
            <a:prstGeom prst="rect">
              <a:avLst/>
            </a:prstGeom>
            <a:solidFill>
              <a:srgbClr val="B6CA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140793" y="1873399"/>
              <a:ext cx="167444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spcBef>
                  <a:spcPct val="20000"/>
                </a:spcBef>
              </a:pPr>
              <a:r>
                <a:rPr lang="en-US" altLang="ko-KR" sz="1000" b="1">
                  <a:solidFill>
                    <a:prstClr val="white"/>
                  </a:solidFill>
                </a:rPr>
                <a:t>OOO Co., Ltd network team  0000.december ~ 0000.june</a:t>
              </a: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3491880" y="1772816"/>
            <a:ext cx="2376264" cy="3096344"/>
            <a:chOff x="683568" y="2636912"/>
            <a:chExt cx="2664296" cy="3096344"/>
          </a:xfrm>
        </p:grpSpPr>
        <p:sp>
          <p:nvSpPr>
            <p:cNvPr id="44" name="AutoShape 4"/>
            <p:cNvSpPr>
              <a:spLocks noChangeArrowheads="1"/>
            </p:cNvSpPr>
            <p:nvPr/>
          </p:nvSpPr>
          <p:spPr bwMode="auto">
            <a:xfrm>
              <a:off x="683568" y="2636912"/>
              <a:ext cx="2664296" cy="3096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74626" y="2708920"/>
              <a:ext cx="2448272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3779912" y="5013176"/>
            <a:ext cx="1727200" cy="748853"/>
            <a:chOff x="1115616" y="1772816"/>
            <a:chExt cx="1727200" cy="748853"/>
          </a:xfrm>
        </p:grpSpPr>
        <p:sp>
          <p:nvSpPr>
            <p:cNvPr id="47" name="AutoShape 3"/>
            <p:cNvSpPr>
              <a:spLocks noChangeArrowheads="1"/>
            </p:cNvSpPr>
            <p:nvPr/>
          </p:nvSpPr>
          <p:spPr bwMode="auto">
            <a:xfrm>
              <a:off x="1115616" y="1772816"/>
              <a:ext cx="1727200" cy="748853"/>
            </a:xfrm>
            <a:prstGeom prst="rect">
              <a:avLst/>
            </a:prstGeom>
            <a:solidFill>
              <a:srgbClr val="B7D5D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1140793" y="1873399"/>
              <a:ext cx="167444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spcBef>
                  <a:spcPct val="20000"/>
                </a:spcBef>
              </a:pPr>
              <a:r>
                <a:rPr lang="en-US" altLang="ko-KR" sz="1000" b="1">
                  <a:solidFill>
                    <a:prstClr val="white"/>
                  </a:solidFill>
                </a:rPr>
                <a:t>OOO Co., Ltd network team  0000.december ~ 0000.june</a:t>
              </a: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6209134" y="2636912"/>
            <a:ext cx="2376264" cy="3096344"/>
            <a:chOff x="683568" y="2636912"/>
            <a:chExt cx="2664296" cy="3096344"/>
          </a:xfrm>
        </p:grpSpPr>
        <p:sp>
          <p:nvSpPr>
            <p:cNvPr id="50" name="AutoShape 4"/>
            <p:cNvSpPr>
              <a:spLocks noChangeArrowheads="1"/>
            </p:cNvSpPr>
            <p:nvPr/>
          </p:nvSpPr>
          <p:spPr bwMode="auto">
            <a:xfrm>
              <a:off x="683568" y="2636912"/>
              <a:ext cx="2664296" cy="3096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74626" y="2708920"/>
              <a:ext cx="2448272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6497166" y="1772816"/>
            <a:ext cx="1727200" cy="748853"/>
            <a:chOff x="1115616" y="1772816"/>
            <a:chExt cx="1727200" cy="748853"/>
          </a:xfrm>
        </p:grpSpPr>
        <p:sp>
          <p:nvSpPr>
            <p:cNvPr id="53" name="AutoShape 3"/>
            <p:cNvSpPr>
              <a:spLocks noChangeArrowheads="1"/>
            </p:cNvSpPr>
            <p:nvPr/>
          </p:nvSpPr>
          <p:spPr bwMode="auto">
            <a:xfrm>
              <a:off x="1115616" y="1772816"/>
              <a:ext cx="1727200" cy="748853"/>
            </a:xfrm>
            <a:prstGeom prst="rect">
              <a:avLst/>
            </a:prstGeom>
            <a:solidFill>
              <a:srgbClr val="B6CA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140793" y="1873399"/>
              <a:ext cx="167444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spcBef>
                  <a:spcPct val="20000"/>
                </a:spcBef>
              </a:pPr>
              <a:r>
                <a:rPr lang="en-US" altLang="ko-KR" sz="1000" b="1">
                  <a:solidFill>
                    <a:prstClr val="white"/>
                  </a:solidFill>
                </a:rPr>
                <a:t>OOO Co., Ltd network team  0000.december ~ 0000.june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79512" y="253097"/>
            <a:ext cx="1944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>
                <a:solidFill>
                  <a:srgbClr val="B7C9D5"/>
                </a:solidFill>
                <a:latin typeface="HY헤드라인M" pitchFamily="18" charset="-127"/>
                <a:ea typeface="HY헤드라인M" pitchFamily="18" charset="-127"/>
              </a:rPr>
              <a:t>Cover</a:t>
            </a:r>
          </a:p>
          <a:p>
            <a:pPr algn="ctr"/>
            <a:r>
              <a:rPr lang="en-US" altLang="ko-KR" sz="3000">
                <a:solidFill>
                  <a:srgbClr val="B7C9D5"/>
                </a:solidFill>
                <a:latin typeface="HY헤드라인M" pitchFamily="18" charset="-127"/>
                <a:ea typeface="HY헤드라인M" pitchFamily="18" charset="-127"/>
              </a:rPr>
              <a:t>Letter</a:t>
            </a:r>
          </a:p>
        </p:txBody>
      </p:sp>
      <p:grpSp>
        <p:nvGrpSpPr>
          <p:cNvPr id="2" name="그룹 20"/>
          <p:cNvGrpSpPr/>
          <p:nvPr/>
        </p:nvGrpSpPr>
        <p:grpSpPr>
          <a:xfrm>
            <a:off x="3023840" y="2132856"/>
            <a:ext cx="3636392" cy="477054"/>
            <a:chOff x="3563888" y="1579776"/>
            <a:chExt cx="3636392" cy="477054"/>
          </a:xfrm>
        </p:grpSpPr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4247530" y="1661815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8CA6BD"/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3563888" y="15797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B7D5D3"/>
                  </a:solidFill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2500" dirty="0">
                <a:solidFill>
                  <a:srgbClr val="B7D5D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25"/>
          <p:cNvGrpSpPr/>
          <p:nvPr/>
        </p:nvGrpSpPr>
        <p:grpSpPr>
          <a:xfrm>
            <a:off x="3023840" y="2953088"/>
            <a:ext cx="3636392" cy="523220"/>
            <a:chOff x="3563888" y="1554193"/>
            <a:chExt cx="3636392" cy="523220"/>
          </a:xfrm>
        </p:grpSpPr>
        <p:sp>
          <p:nvSpPr>
            <p:cNvPr id="28" name="Text Box 5"/>
            <p:cNvSpPr txBox="1">
              <a:spLocks noChangeArrowheads="1"/>
            </p:cNvSpPr>
            <p:nvPr/>
          </p:nvSpPr>
          <p:spPr bwMode="auto">
            <a:xfrm>
              <a:off x="4247530" y="1554193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8CA6BD"/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8CA6BD"/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29" name="TextBox 13"/>
            <p:cNvSpPr txBox="1">
              <a:spLocks noChangeArrowheads="1"/>
            </p:cNvSpPr>
            <p:nvPr/>
          </p:nvSpPr>
          <p:spPr bwMode="auto">
            <a:xfrm>
              <a:off x="3563888" y="15797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rgbClr val="B7D5D3"/>
                  </a:solidFill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2500" dirty="0">
                <a:solidFill>
                  <a:srgbClr val="B7D5D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" name="그룹 29"/>
          <p:cNvGrpSpPr/>
          <p:nvPr/>
        </p:nvGrpSpPr>
        <p:grpSpPr>
          <a:xfrm>
            <a:off x="3023840" y="3824486"/>
            <a:ext cx="3636392" cy="477054"/>
            <a:chOff x="3563888" y="1579776"/>
            <a:chExt cx="3636392" cy="477054"/>
          </a:xfrm>
        </p:grpSpPr>
        <p:sp>
          <p:nvSpPr>
            <p:cNvPr id="31" name="Text Box 5"/>
            <p:cNvSpPr txBox="1">
              <a:spLocks noChangeArrowheads="1"/>
            </p:cNvSpPr>
            <p:nvPr/>
          </p:nvSpPr>
          <p:spPr bwMode="auto">
            <a:xfrm>
              <a:off x="4247530" y="1661914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8CA6BD"/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34" name="TextBox 13"/>
            <p:cNvSpPr txBox="1">
              <a:spLocks noChangeArrowheads="1"/>
            </p:cNvSpPr>
            <p:nvPr/>
          </p:nvSpPr>
          <p:spPr bwMode="auto">
            <a:xfrm>
              <a:off x="3563888" y="15797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rgbClr val="B7D5D3"/>
                  </a:solidFill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2500" dirty="0">
                <a:solidFill>
                  <a:srgbClr val="B7D5D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4" name="그룹 5"/>
          <p:cNvGrpSpPr/>
          <p:nvPr/>
        </p:nvGrpSpPr>
        <p:grpSpPr>
          <a:xfrm>
            <a:off x="1115616" y="3933056"/>
            <a:ext cx="6780152" cy="1512168"/>
            <a:chOff x="1896304" y="5113486"/>
            <a:chExt cx="6780152" cy="1512168"/>
          </a:xfrm>
        </p:grpSpPr>
        <p:sp>
          <p:nvSpPr>
            <p:cNvPr id="15" name="AutoShape 3"/>
            <p:cNvSpPr>
              <a:spLocks noChangeArrowheads="1"/>
            </p:cNvSpPr>
            <p:nvPr/>
          </p:nvSpPr>
          <p:spPr bwMode="auto">
            <a:xfrm>
              <a:off x="1896304" y="5113487"/>
              <a:ext cx="1727200" cy="360040"/>
            </a:xfrm>
            <a:prstGeom prst="rect">
              <a:avLst/>
            </a:prstGeom>
            <a:solidFill>
              <a:srgbClr val="B6CA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Vision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AutoShape 4"/>
            <p:cNvSpPr>
              <a:spLocks noChangeArrowheads="1"/>
            </p:cNvSpPr>
            <p:nvPr/>
          </p:nvSpPr>
          <p:spPr bwMode="auto">
            <a:xfrm>
              <a:off x="3696529" y="5113486"/>
              <a:ext cx="4979927" cy="151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987824" y="4005065"/>
            <a:ext cx="482453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fill in the box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1125141" y="1916832"/>
            <a:ext cx="6768752" cy="1584176"/>
            <a:chOff x="1115616" y="1916832"/>
            <a:chExt cx="6768752" cy="1584176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auto">
            <a:xfrm>
              <a:off x="1115616" y="1916832"/>
              <a:ext cx="6768752" cy="1584176"/>
            </a:xfrm>
            <a:prstGeom prst="rect">
              <a:avLst/>
            </a:prstGeom>
            <a:solidFill>
              <a:srgbClr val="B7D5D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" name="Text Box 22"/>
            <p:cNvSpPr txBox="1">
              <a:spLocks noChangeArrowheads="1"/>
            </p:cNvSpPr>
            <p:nvPr/>
          </p:nvSpPr>
          <p:spPr bwMode="auto">
            <a:xfrm>
              <a:off x="1547664" y="2276872"/>
              <a:ext cx="6120283" cy="784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b="1">
                  <a:solidFill>
                    <a:schemeClr val="bg1"/>
                  </a:solidFill>
                </a:rPr>
                <a:t>This brief is designed for you to understand me in an effective way.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00" b="1">
                  <a:solidFill>
                    <a:schemeClr val="bg1"/>
                  </a:solidFill>
                </a:rPr>
                <a:t>After reading this profile, you will come to know about me indetails such as vision, characteristics, interests, achievements, experience and likes. </a:t>
              </a:r>
              <a:endParaRPr lang="en-US" altLang="ko-KR" sz="10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3" name="그룹 17"/>
          <p:cNvGrpSpPr/>
          <p:nvPr/>
        </p:nvGrpSpPr>
        <p:grpSpPr>
          <a:xfrm>
            <a:off x="1187624" y="2420888"/>
            <a:ext cx="3096344" cy="3096344"/>
            <a:chOff x="683568" y="2636912"/>
            <a:chExt cx="2664296" cy="3096344"/>
          </a:xfrm>
        </p:grpSpPr>
        <p:sp>
          <p:nvSpPr>
            <p:cNvPr id="8" name="AutoShape 4"/>
            <p:cNvSpPr>
              <a:spLocks noChangeArrowheads="1"/>
            </p:cNvSpPr>
            <p:nvPr/>
          </p:nvSpPr>
          <p:spPr bwMode="auto">
            <a:xfrm>
              <a:off x="683568" y="2636912"/>
              <a:ext cx="2664296" cy="3096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4626" y="2708920"/>
              <a:ext cx="2448272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4" name="그룹 13"/>
          <p:cNvGrpSpPr/>
          <p:nvPr/>
        </p:nvGrpSpPr>
        <p:grpSpPr>
          <a:xfrm>
            <a:off x="1573999" y="1772816"/>
            <a:ext cx="2250594" cy="432048"/>
            <a:chOff x="1115616" y="1772817"/>
            <a:chExt cx="1727200" cy="432048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auto">
            <a:xfrm>
              <a:off x="1115616" y="1772817"/>
              <a:ext cx="1727200" cy="432048"/>
            </a:xfrm>
            <a:prstGeom prst="rect">
              <a:avLst/>
            </a:prstGeom>
            <a:solidFill>
              <a:srgbClr val="B6CA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140793" y="1873399"/>
              <a:ext cx="167444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Bef>
                  <a:spcPct val="20000"/>
                </a:spcBef>
              </a:pPr>
              <a:r>
                <a:rPr lang="en-US" altLang="ko-KR" sz="1000" b="1">
                  <a:solidFill>
                    <a:prstClr val="white"/>
                  </a:solidFill>
                </a:rPr>
                <a:t>Personality And Family precept</a:t>
              </a:r>
            </a:p>
          </p:txBody>
        </p:sp>
      </p:grpSp>
      <p:grpSp>
        <p:nvGrpSpPr>
          <p:cNvPr id="5" name="그룹 42"/>
          <p:cNvGrpSpPr/>
          <p:nvPr/>
        </p:nvGrpSpPr>
        <p:grpSpPr>
          <a:xfrm>
            <a:off x="5004048" y="1772816"/>
            <a:ext cx="3096344" cy="3096344"/>
            <a:chOff x="683568" y="2636912"/>
            <a:chExt cx="2664296" cy="3096344"/>
          </a:xfrm>
        </p:grpSpPr>
        <p:sp>
          <p:nvSpPr>
            <p:cNvPr id="44" name="AutoShape 4"/>
            <p:cNvSpPr>
              <a:spLocks noChangeArrowheads="1"/>
            </p:cNvSpPr>
            <p:nvPr/>
          </p:nvSpPr>
          <p:spPr bwMode="auto">
            <a:xfrm>
              <a:off x="683568" y="2636912"/>
              <a:ext cx="2664296" cy="3096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74626" y="2708920"/>
              <a:ext cx="2448272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6" name="그룹 45"/>
          <p:cNvGrpSpPr/>
          <p:nvPr/>
        </p:nvGrpSpPr>
        <p:grpSpPr>
          <a:xfrm>
            <a:off x="5390423" y="5085184"/>
            <a:ext cx="2250594" cy="432048"/>
            <a:chOff x="1115616" y="1772817"/>
            <a:chExt cx="1727200" cy="432048"/>
          </a:xfrm>
        </p:grpSpPr>
        <p:sp>
          <p:nvSpPr>
            <p:cNvPr id="47" name="AutoShape 3"/>
            <p:cNvSpPr>
              <a:spLocks noChangeArrowheads="1"/>
            </p:cNvSpPr>
            <p:nvPr/>
          </p:nvSpPr>
          <p:spPr bwMode="auto">
            <a:xfrm>
              <a:off x="1115616" y="1772817"/>
              <a:ext cx="1727200" cy="432048"/>
            </a:xfrm>
            <a:prstGeom prst="rect">
              <a:avLst/>
            </a:prstGeom>
            <a:solidFill>
              <a:srgbClr val="B7D5D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1140793" y="1873399"/>
              <a:ext cx="167444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Bef>
                  <a:spcPct val="20000"/>
                </a:spcBef>
              </a:pPr>
              <a:r>
                <a:rPr lang="en-US" altLang="ko-KR" sz="1000" b="1">
                  <a:solidFill>
                    <a:prstClr val="white"/>
                  </a:solidFill>
                </a:rPr>
                <a:t>Career objective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Print slide</a:t>
            </a:r>
            <a:endParaRPr lang="ko-KR" altLang="en-US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Add some text to the title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THANK </a:t>
            </a:r>
            <a:r>
              <a:rPr lang="en-US" altLang="ko-KR">
                <a:solidFill>
                  <a:srgbClr val="B7D5D3"/>
                </a:solidFill>
              </a:rPr>
              <a:t>YOU</a:t>
            </a:r>
            <a:endParaRPr lang="ko-KR" altLang="en-US" dirty="0">
              <a:solidFill>
                <a:srgbClr val="B7D5D3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699792" y="3739098"/>
            <a:ext cx="382397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but also success vision through business consultation and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10383</TotalTime>
  <Words>311</Words>
  <Application>Microsoft Office PowerPoint</Application>
  <PresentationFormat>화면 슬라이드 쇼(4:3)</PresentationFormat>
  <Paragraphs>73</Paragraphs>
  <Slides>10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795</cp:revision>
  <dcterms:created xsi:type="dcterms:W3CDTF">2010-02-01T08:03:16Z</dcterms:created>
  <dcterms:modified xsi:type="dcterms:W3CDTF">2017-02-09T08:45:29Z</dcterms:modified>
</cp:coreProperties>
</file>