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9" r:id="rId5"/>
    <p:sldId id="324" r:id="rId6"/>
    <p:sldId id="322" r:id="rId7"/>
    <p:sldId id="326" r:id="rId8"/>
    <p:sldId id="327" r:id="rId9"/>
    <p:sldId id="328" r:id="rId10"/>
    <p:sldId id="297" r:id="rId11"/>
  </p:sldIdLst>
  <p:sldSz cx="6858000" cy="9906000" type="A4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7538"/>
    <a:srgbClr val="592A34"/>
    <a:srgbClr val="DBAFB8"/>
    <a:srgbClr val="B35669"/>
    <a:srgbClr val="FDE7FC"/>
    <a:srgbClr val="944657"/>
    <a:srgbClr val="C00000"/>
    <a:srgbClr val="2D2F2D"/>
    <a:srgbClr val="F6882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92" autoAdjust="0"/>
  </p:normalViewPr>
  <p:slideViewPr>
    <p:cSldViewPr>
      <p:cViewPr varScale="1">
        <p:scale>
          <a:sx n="80" d="100"/>
          <a:sy n="80" d="100"/>
        </p:scale>
        <p:origin x="3408" y="90"/>
      </p:cViewPr>
      <p:guideLst>
        <p:guide orient="horz" pos="2160"/>
        <p:guide pos="2880"/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G:\PPT이력서,자기소개서\신규완료\추가20건\10_표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65196" y="3652534"/>
            <a:ext cx="4664654" cy="62239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kern="1200" dirty="0">
                <a:solidFill>
                  <a:schemeClr val="bg1">
                    <a:lumMod val="75000"/>
                  </a:schemeClr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281393" y="1928664"/>
            <a:ext cx="4632262" cy="157217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kern="1200" dirty="0">
                <a:solidFill>
                  <a:srgbClr val="93A4C0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G:\PPT이력서,자기소개서\신규완료\추가20건\10_간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G:\PPT이력서,자기소개서\신규완료\추가20건\10_속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2656" y="80964"/>
            <a:ext cx="5745897" cy="93569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93A4C0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296652" y="1856655"/>
            <a:ext cx="6301894" cy="7417365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G:\PPT이력서,자기소개서\신규완료\추가20건\10_프린트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1"/>
          </a:xfrm>
          <a:prstGeom prst="rect">
            <a:avLst/>
          </a:prstGeom>
          <a:noFill/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390094"/>
            <a:ext cx="1600200" cy="318704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390094"/>
            <a:ext cx="2171700" cy="31870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90094"/>
            <a:ext cx="1600200" cy="318704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296652" y="1856657"/>
            <a:ext cx="6301894" cy="7651390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332656" y="129222"/>
            <a:ext cx="5745897" cy="839055"/>
          </a:xfrm>
          <a:noFill/>
          <a:ln w="9525">
            <a:noFill/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8CA6BD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G:\PPT이력서,자기소개서\신규완료\추가20건\10_종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692696" y="3944888"/>
            <a:ext cx="5580242" cy="122413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dirty="0">
                <a:solidFill>
                  <a:srgbClr val="8CA6BD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7482"/>
            <a:ext cx="6172200" cy="115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534031"/>
            <a:ext cx="6172200" cy="763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286907"/>
            <a:ext cx="21717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0" r:id="rId4"/>
    <p:sldLayoutId id="2147483657" r:id="rId5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173554" y="8015857"/>
            <a:ext cx="847939" cy="4655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</a:t>
            </a:r>
            <a:r>
              <a:rPr lang="en-US" altLang="ko-KR"/>
              <a:t> </a:t>
            </a:r>
            <a:br>
              <a:rPr lang="en-US" altLang="ko-KR"/>
            </a:br>
            <a:r>
              <a:rPr lang="ko-KR" altLang="en-US">
                <a:solidFill>
                  <a:srgbClr val="B7D5D3"/>
                </a:solidFill>
              </a:rPr>
              <a:t>자기소개서</a:t>
            </a:r>
            <a:endParaRPr lang="ko-KR" altLang="en-US" dirty="0">
              <a:solidFill>
                <a:srgbClr val="B7D5D3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01750" y="4160912"/>
            <a:ext cx="49915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  <a:endParaRPr kumimoji="1" lang="en-US" altLang="ko-KR" sz="1000" dirty="0">
              <a:solidFill>
                <a:schemeClr val="bg1">
                  <a:lumMod val="75000"/>
                </a:schemeClr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44624" y="956177"/>
            <a:ext cx="19442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rgbClr val="B7C9D5"/>
                </a:solidFill>
                <a:latin typeface="HY헤드라인M" pitchFamily="18" charset="-127"/>
                <a:ea typeface="HY헤드라인M" pitchFamily="18" charset="-127"/>
              </a:rPr>
              <a:t>Resume</a:t>
            </a:r>
          </a:p>
        </p:txBody>
      </p:sp>
      <p:grpSp>
        <p:nvGrpSpPr>
          <p:cNvPr id="69" name="그룹 68"/>
          <p:cNvGrpSpPr/>
          <p:nvPr/>
        </p:nvGrpSpPr>
        <p:grpSpPr>
          <a:xfrm>
            <a:off x="1952848" y="3430969"/>
            <a:ext cx="3636392" cy="477054"/>
            <a:chOff x="3563888" y="1579776"/>
            <a:chExt cx="3636392" cy="477054"/>
          </a:xfrm>
        </p:grpSpPr>
        <p:sp>
          <p:nvSpPr>
            <p:cNvPr id="70" name="Text Box 5"/>
            <p:cNvSpPr txBox="1">
              <a:spLocks noChangeArrowheads="1"/>
            </p:cNvSpPr>
            <p:nvPr/>
          </p:nvSpPr>
          <p:spPr bwMode="auto">
            <a:xfrm>
              <a:off x="4247530" y="1661815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71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1952848" y="4276784"/>
            <a:ext cx="3636392" cy="477054"/>
            <a:chOff x="3563888" y="1579776"/>
            <a:chExt cx="3636392" cy="477054"/>
          </a:xfrm>
        </p:grpSpPr>
        <p:sp>
          <p:nvSpPr>
            <p:cNvPr id="73" name="Text Box 5"/>
            <p:cNvSpPr txBox="1">
              <a:spLocks noChangeArrowheads="1"/>
            </p:cNvSpPr>
            <p:nvPr/>
          </p:nvSpPr>
          <p:spPr bwMode="auto">
            <a:xfrm>
              <a:off x="4247530" y="1661815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74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1952848" y="5097016"/>
            <a:ext cx="3636392" cy="523220"/>
            <a:chOff x="3563888" y="1554193"/>
            <a:chExt cx="3636392" cy="523220"/>
          </a:xfrm>
        </p:grpSpPr>
        <p:sp>
          <p:nvSpPr>
            <p:cNvPr id="76" name="Text Box 5"/>
            <p:cNvSpPr txBox="1">
              <a:spLocks noChangeArrowheads="1"/>
            </p:cNvSpPr>
            <p:nvPr/>
          </p:nvSpPr>
          <p:spPr bwMode="auto">
            <a:xfrm>
              <a:off x="4247530" y="1554193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77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sp>
        <p:nvSpPr>
          <p:cNvPr id="212" name="모서리가 둥근 직사각형 211"/>
          <p:cNvSpPr/>
          <p:nvPr/>
        </p:nvSpPr>
        <p:spPr>
          <a:xfrm>
            <a:off x="260648" y="6236182"/>
            <a:ext cx="1285884" cy="138111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213" name="그룹 212"/>
          <p:cNvGrpSpPr/>
          <p:nvPr/>
        </p:nvGrpSpPr>
        <p:grpSpPr>
          <a:xfrm>
            <a:off x="1689408" y="6277446"/>
            <a:ext cx="5008735" cy="604837"/>
            <a:chOff x="1896304" y="5113486"/>
            <a:chExt cx="6780152" cy="604837"/>
          </a:xfrm>
        </p:grpSpPr>
        <p:sp>
          <p:nvSpPr>
            <p:cNvPr id="214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ect">
              <a:avLst/>
            </a:prstGeom>
            <a:solidFill>
              <a:srgbClr val="8DA5BD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215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6048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Seoul university</a:t>
              </a:r>
            </a:p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degree received : Bachelor of Agriculture</a:t>
              </a:r>
            </a:p>
          </p:txBody>
        </p:sp>
      </p:grpSp>
      <p:grpSp>
        <p:nvGrpSpPr>
          <p:cNvPr id="216" name="그룹 215"/>
          <p:cNvGrpSpPr/>
          <p:nvPr/>
        </p:nvGrpSpPr>
        <p:grpSpPr>
          <a:xfrm>
            <a:off x="1689408" y="7010539"/>
            <a:ext cx="5014668" cy="606757"/>
            <a:chOff x="1896304" y="5846579"/>
            <a:chExt cx="6788182" cy="606757"/>
          </a:xfrm>
        </p:grpSpPr>
        <p:sp>
          <p:nvSpPr>
            <p:cNvPr id="217" name="AutoShape 6"/>
            <p:cNvSpPr>
              <a:spLocks noChangeArrowheads="1"/>
            </p:cNvSpPr>
            <p:nvPr/>
          </p:nvSpPr>
          <p:spPr bwMode="auto">
            <a:xfrm>
              <a:off x="1896304" y="5848498"/>
              <a:ext cx="1727200" cy="604838"/>
            </a:xfrm>
            <a:prstGeom prst="rect">
              <a:avLst/>
            </a:prstGeom>
            <a:solidFill>
              <a:srgbClr val="8DA5BD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0000. February</a:t>
              </a:r>
            </a:p>
          </p:txBody>
        </p:sp>
        <p:sp>
          <p:nvSpPr>
            <p:cNvPr id="218" name="AutoShape 7"/>
            <p:cNvSpPr>
              <a:spLocks noChangeArrowheads="1"/>
            </p:cNvSpPr>
            <p:nvPr/>
          </p:nvSpPr>
          <p:spPr bwMode="auto">
            <a:xfrm>
              <a:off x="3704559" y="5846579"/>
              <a:ext cx="4979927" cy="604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Graduated from Seoul High School</a:t>
              </a:r>
            </a:p>
          </p:txBody>
        </p:sp>
      </p:grpSp>
      <p:sp>
        <p:nvSpPr>
          <p:cNvPr id="219" name="Rectangle 11"/>
          <p:cNvSpPr>
            <a:spLocks noChangeArrowheads="1"/>
          </p:cNvSpPr>
          <p:nvPr/>
        </p:nvSpPr>
        <p:spPr bwMode="auto">
          <a:xfrm rot="12095">
            <a:off x="466480" y="6736204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history</a:t>
            </a:r>
          </a:p>
        </p:txBody>
      </p:sp>
      <p:grpSp>
        <p:nvGrpSpPr>
          <p:cNvPr id="244" name="그룹 243"/>
          <p:cNvGrpSpPr/>
          <p:nvPr/>
        </p:nvGrpSpPr>
        <p:grpSpPr>
          <a:xfrm>
            <a:off x="1668789" y="2851806"/>
            <a:ext cx="5000571" cy="2825527"/>
            <a:chOff x="1668789" y="3135585"/>
            <a:chExt cx="5000571" cy="2825527"/>
          </a:xfrm>
        </p:grpSpPr>
        <p:sp>
          <p:nvSpPr>
            <p:cNvPr id="221" name="AutoShape 16"/>
            <p:cNvSpPr>
              <a:spLocks noChangeArrowheads="1"/>
            </p:cNvSpPr>
            <p:nvPr/>
          </p:nvSpPr>
          <p:spPr bwMode="auto">
            <a:xfrm>
              <a:off x="1668789" y="3135585"/>
              <a:ext cx="5000571" cy="2825527"/>
            </a:xfrm>
            <a:prstGeom prst="rect">
              <a:avLst/>
            </a:prstGeom>
            <a:solidFill>
              <a:srgbClr val="B7C9D5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2" name="직사각형 221"/>
            <p:cNvSpPr/>
            <p:nvPr/>
          </p:nvSpPr>
          <p:spPr>
            <a:xfrm>
              <a:off x="2492776" y="3240346"/>
              <a:ext cx="1477665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3" name="직사각형 222"/>
            <p:cNvSpPr/>
            <p:nvPr/>
          </p:nvSpPr>
          <p:spPr>
            <a:xfrm>
              <a:off x="4550952" y="3240346"/>
              <a:ext cx="2005402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4" name="직사각형 223"/>
            <p:cNvSpPr/>
            <p:nvPr/>
          </p:nvSpPr>
          <p:spPr>
            <a:xfrm>
              <a:off x="4550952" y="3740412"/>
              <a:ext cx="2005402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5" name="직사각형 224"/>
            <p:cNvSpPr/>
            <p:nvPr/>
          </p:nvSpPr>
          <p:spPr>
            <a:xfrm>
              <a:off x="2492776" y="4311916"/>
              <a:ext cx="4063579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6" name="직사각형 225"/>
            <p:cNvSpPr/>
            <p:nvPr/>
          </p:nvSpPr>
          <p:spPr>
            <a:xfrm>
              <a:off x="2492776" y="4811982"/>
              <a:ext cx="4063579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7" name="직사각형 226"/>
            <p:cNvSpPr/>
            <p:nvPr/>
          </p:nvSpPr>
          <p:spPr>
            <a:xfrm>
              <a:off x="2492776" y="5383486"/>
              <a:ext cx="1319344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8" name="직사각형 227"/>
            <p:cNvSpPr/>
            <p:nvPr/>
          </p:nvSpPr>
          <p:spPr>
            <a:xfrm>
              <a:off x="4550952" y="5383486"/>
              <a:ext cx="2005402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9" name="Text Box 22"/>
            <p:cNvSpPr txBox="1">
              <a:spLocks noChangeArrowheads="1"/>
            </p:cNvSpPr>
            <p:nvPr/>
          </p:nvSpPr>
          <p:spPr bwMode="auto">
            <a:xfrm>
              <a:off x="4506381" y="3331550"/>
              <a:ext cx="202063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230" name="Text Box 23"/>
            <p:cNvSpPr txBox="1">
              <a:spLocks noChangeArrowheads="1"/>
            </p:cNvSpPr>
            <p:nvPr/>
          </p:nvSpPr>
          <p:spPr bwMode="auto">
            <a:xfrm>
              <a:off x="4506381" y="3831616"/>
              <a:ext cx="202063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231" name="Text Box 24"/>
            <p:cNvSpPr txBox="1">
              <a:spLocks noChangeArrowheads="1"/>
            </p:cNvSpPr>
            <p:nvPr/>
          </p:nvSpPr>
          <p:spPr bwMode="auto">
            <a:xfrm>
              <a:off x="2756645" y="4403120"/>
              <a:ext cx="207968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232" name="Text Box 25"/>
            <p:cNvSpPr txBox="1">
              <a:spLocks noChangeArrowheads="1"/>
            </p:cNvSpPr>
            <p:nvPr/>
          </p:nvSpPr>
          <p:spPr bwMode="auto">
            <a:xfrm>
              <a:off x="2072764" y="3331550"/>
              <a:ext cx="4028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233" name="Text Box 27"/>
            <p:cNvSpPr txBox="1">
              <a:spLocks noChangeArrowheads="1"/>
            </p:cNvSpPr>
            <p:nvPr/>
          </p:nvSpPr>
          <p:spPr bwMode="auto">
            <a:xfrm>
              <a:off x="1978029" y="4403120"/>
              <a:ext cx="49759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234" name="Text Box 28"/>
            <p:cNvSpPr txBox="1">
              <a:spLocks noChangeArrowheads="1"/>
            </p:cNvSpPr>
            <p:nvPr/>
          </p:nvSpPr>
          <p:spPr bwMode="auto">
            <a:xfrm>
              <a:off x="4193276" y="3331550"/>
              <a:ext cx="31404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Age</a:t>
              </a:r>
            </a:p>
          </p:txBody>
        </p:sp>
        <p:sp>
          <p:nvSpPr>
            <p:cNvPr id="235" name="Text Box 29"/>
            <p:cNvSpPr txBox="1">
              <a:spLocks noChangeArrowheads="1"/>
            </p:cNvSpPr>
            <p:nvPr/>
          </p:nvSpPr>
          <p:spPr bwMode="auto">
            <a:xfrm>
              <a:off x="3541995" y="3831616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date of birth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6" name="Text Box 31"/>
            <p:cNvSpPr txBox="1">
              <a:spLocks noChangeArrowheads="1"/>
            </p:cNvSpPr>
            <p:nvPr/>
          </p:nvSpPr>
          <p:spPr bwMode="auto">
            <a:xfrm>
              <a:off x="2756645" y="4903186"/>
              <a:ext cx="13585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237" name="Text Box 32"/>
            <p:cNvSpPr txBox="1">
              <a:spLocks noChangeArrowheads="1"/>
            </p:cNvSpPr>
            <p:nvPr/>
          </p:nvSpPr>
          <p:spPr bwMode="auto">
            <a:xfrm>
              <a:off x="2000663" y="5397745"/>
              <a:ext cx="47273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238" name="Text Box 33"/>
            <p:cNvSpPr txBox="1">
              <a:spLocks noChangeArrowheads="1"/>
            </p:cNvSpPr>
            <p:nvPr/>
          </p:nvSpPr>
          <p:spPr bwMode="auto">
            <a:xfrm>
              <a:off x="4090250" y="5474690"/>
              <a:ext cx="41707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239" name="Text Box 34"/>
            <p:cNvSpPr txBox="1">
              <a:spLocks noChangeArrowheads="1"/>
            </p:cNvSpPr>
            <p:nvPr/>
          </p:nvSpPr>
          <p:spPr bwMode="auto">
            <a:xfrm>
              <a:off x="2756645" y="5474690"/>
              <a:ext cx="81377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240" name="Text Box 35"/>
            <p:cNvSpPr txBox="1">
              <a:spLocks noChangeArrowheads="1"/>
            </p:cNvSpPr>
            <p:nvPr/>
          </p:nvSpPr>
          <p:spPr bwMode="auto">
            <a:xfrm>
              <a:off x="4631864" y="5474690"/>
              <a:ext cx="11133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241" name="Text Box 47"/>
            <p:cNvSpPr txBox="1">
              <a:spLocks noChangeArrowheads="1"/>
            </p:cNvSpPr>
            <p:nvPr/>
          </p:nvSpPr>
          <p:spPr bwMode="auto">
            <a:xfrm>
              <a:off x="2902077" y="3331550"/>
              <a:ext cx="159610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242" name="모서리가 둥근 직사각형 241"/>
          <p:cNvSpPr/>
          <p:nvPr/>
        </p:nvSpPr>
        <p:spPr>
          <a:xfrm>
            <a:off x="260648" y="2885129"/>
            <a:ext cx="1285884" cy="16668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43" name="Text Box 8"/>
          <p:cNvSpPr txBox="1">
            <a:spLocks noChangeArrowheads="1"/>
          </p:cNvSpPr>
          <p:nvPr/>
        </p:nvSpPr>
        <p:spPr bwMode="auto">
          <a:xfrm>
            <a:off x="514702" y="3528071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114" name="그룹 113"/>
          <p:cNvGrpSpPr/>
          <p:nvPr/>
        </p:nvGrpSpPr>
        <p:grpSpPr>
          <a:xfrm>
            <a:off x="181157" y="2877401"/>
            <a:ext cx="6428828" cy="2232248"/>
            <a:chOff x="0" y="2792760"/>
            <a:chExt cx="6428828" cy="2232248"/>
          </a:xfrm>
        </p:grpSpPr>
        <p:sp>
          <p:nvSpPr>
            <p:cNvPr id="106" name="AutoShape 3"/>
            <p:cNvSpPr>
              <a:spLocks noChangeArrowheads="1"/>
            </p:cNvSpPr>
            <p:nvPr/>
          </p:nvSpPr>
          <p:spPr bwMode="auto">
            <a:xfrm>
              <a:off x="0" y="2792760"/>
              <a:ext cx="1727200" cy="604837"/>
            </a:xfrm>
            <a:prstGeom prst="rect">
              <a:avLst/>
            </a:prstGeom>
            <a:solidFill>
              <a:srgbClr val="B7D5D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Objective</a:t>
              </a:r>
            </a:p>
          </p:txBody>
        </p:sp>
        <p:sp>
          <p:nvSpPr>
            <p:cNvPr id="107" name="AutoShape 4"/>
            <p:cNvSpPr>
              <a:spLocks noChangeArrowheads="1"/>
            </p:cNvSpPr>
            <p:nvPr/>
          </p:nvSpPr>
          <p:spPr bwMode="auto">
            <a:xfrm>
              <a:off x="1847725" y="2792760"/>
              <a:ext cx="4581103" cy="22322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916025" y="2864768"/>
              <a:ext cx="4438157" cy="2019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115" name="그룹 114"/>
          <p:cNvGrpSpPr/>
          <p:nvPr/>
        </p:nvGrpSpPr>
        <p:grpSpPr>
          <a:xfrm>
            <a:off x="181157" y="5613705"/>
            <a:ext cx="6428828" cy="2232248"/>
            <a:chOff x="0" y="5529064"/>
            <a:chExt cx="6428828" cy="2232248"/>
          </a:xfrm>
        </p:grpSpPr>
        <p:sp>
          <p:nvSpPr>
            <p:cNvPr id="110" name="AutoShape 3"/>
            <p:cNvSpPr>
              <a:spLocks noChangeArrowheads="1"/>
            </p:cNvSpPr>
            <p:nvPr/>
          </p:nvSpPr>
          <p:spPr bwMode="auto">
            <a:xfrm>
              <a:off x="0" y="5529064"/>
              <a:ext cx="1727200" cy="604837"/>
            </a:xfrm>
            <a:prstGeom prst="rect">
              <a:avLst/>
            </a:prstGeom>
            <a:solidFill>
              <a:srgbClr val="B6CA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Additional Information</a:t>
              </a:r>
            </a:p>
          </p:txBody>
        </p:sp>
        <p:sp>
          <p:nvSpPr>
            <p:cNvPr id="111" name="AutoShape 4"/>
            <p:cNvSpPr>
              <a:spLocks noChangeArrowheads="1"/>
            </p:cNvSpPr>
            <p:nvPr/>
          </p:nvSpPr>
          <p:spPr bwMode="auto">
            <a:xfrm>
              <a:off x="1847725" y="5529064"/>
              <a:ext cx="4581103" cy="22322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916025" y="5601072"/>
              <a:ext cx="4438157" cy="2019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189" name="그룹 188"/>
          <p:cNvGrpSpPr/>
          <p:nvPr/>
        </p:nvGrpSpPr>
        <p:grpSpPr>
          <a:xfrm>
            <a:off x="188641" y="3800872"/>
            <a:ext cx="2015813" cy="3960440"/>
            <a:chOff x="188641" y="3800872"/>
            <a:chExt cx="2015813" cy="3960440"/>
          </a:xfrm>
        </p:grpSpPr>
        <p:grpSp>
          <p:nvGrpSpPr>
            <p:cNvPr id="168" name="그룹 167"/>
            <p:cNvGrpSpPr/>
            <p:nvPr/>
          </p:nvGrpSpPr>
          <p:grpSpPr>
            <a:xfrm>
              <a:off x="188641" y="4664968"/>
              <a:ext cx="2015813" cy="3096344"/>
              <a:chOff x="683568" y="2636912"/>
              <a:chExt cx="2664296" cy="3096344"/>
            </a:xfrm>
          </p:grpSpPr>
          <p:sp>
            <p:nvSpPr>
              <p:cNvPr id="169" name="AutoShape 4"/>
              <p:cNvSpPr>
                <a:spLocks noChangeArrowheads="1"/>
              </p:cNvSpPr>
              <p:nvPr/>
            </p:nvSpPr>
            <p:spPr bwMode="auto">
              <a:xfrm>
                <a:off x="683568" y="2636912"/>
                <a:ext cx="2664296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lumMod val="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0" name="TextBox 169"/>
              <p:cNvSpPr txBox="1"/>
              <p:nvPr/>
            </p:nvSpPr>
            <p:spPr>
              <a:xfrm>
                <a:off x="774626" y="2708920"/>
                <a:ext cx="2448272" cy="2952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grpSp>
          <p:nvGrpSpPr>
            <p:cNvPr id="171" name="그룹 170"/>
            <p:cNvGrpSpPr/>
            <p:nvPr/>
          </p:nvGrpSpPr>
          <p:grpSpPr>
            <a:xfrm>
              <a:off x="342741" y="3800872"/>
              <a:ext cx="1645688" cy="748853"/>
              <a:chOff x="1115616" y="1772816"/>
              <a:chExt cx="1727200" cy="748853"/>
            </a:xfrm>
          </p:grpSpPr>
          <p:sp>
            <p:nvSpPr>
              <p:cNvPr id="172" name="AutoShape 3"/>
              <p:cNvSpPr>
                <a:spLocks noChangeArrowheads="1"/>
              </p:cNvSpPr>
              <p:nvPr/>
            </p:nvSpPr>
            <p:spPr bwMode="auto">
              <a:xfrm>
                <a:off x="1115616" y="1772816"/>
                <a:ext cx="1727200" cy="748853"/>
              </a:xfrm>
              <a:prstGeom prst="rect">
                <a:avLst/>
              </a:prstGeom>
              <a:solidFill>
                <a:srgbClr val="B6CAD5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endParaRPr lang="en-US" altLang="ko-KR" sz="1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73" name="직사각형 172"/>
              <p:cNvSpPr/>
              <p:nvPr/>
            </p:nvSpPr>
            <p:spPr>
              <a:xfrm>
                <a:off x="1140793" y="1873399"/>
                <a:ext cx="1674440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prstClr val="white"/>
                    </a:solidFill>
                  </a:rPr>
                  <a:t>OOO Co., Ltd network team  0000.december ~ 0000.june</a:t>
                </a:r>
              </a:p>
            </p:txBody>
          </p:sp>
        </p:grpSp>
      </p:grpSp>
      <p:grpSp>
        <p:nvGrpSpPr>
          <p:cNvPr id="188" name="그룹 187"/>
          <p:cNvGrpSpPr/>
          <p:nvPr/>
        </p:nvGrpSpPr>
        <p:grpSpPr>
          <a:xfrm>
            <a:off x="2421094" y="2504728"/>
            <a:ext cx="2015813" cy="3989213"/>
            <a:chOff x="2432126" y="2504728"/>
            <a:chExt cx="2015813" cy="3989213"/>
          </a:xfrm>
        </p:grpSpPr>
        <p:grpSp>
          <p:nvGrpSpPr>
            <p:cNvPr id="174" name="그룹 173"/>
            <p:cNvGrpSpPr/>
            <p:nvPr/>
          </p:nvGrpSpPr>
          <p:grpSpPr>
            <a:xfrm>
              <a:off x="2432126" y="2504728"/>
              <a:ext cx="2015813" cy="3096344"/>
              <a:chOff x="683568" y="2636912"/>
              <a:chExt cx="2664296" cy="3096344"/>
            </a:xfrm>
          </p:grpSpPr>
          <p:sp>
            <p:nvSpPr>
              <p:cNvPr id="175" name="AutoShape 4"/>
              <p:cNvSpPr>
                <a:spLocks noChangeArrowheads="1"/>
              </p:cNvSpPr>
              <p:nvPr/>
            </p:nvSpPr>
            <p:spPr bwMode="auto">
              <a:xfrm>
                <a:off x="683568" y="2636912"/>
                <a:ext cx="2664296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lumMod val="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6" name="TextBox 175"/>
              <p:cNvSpPr txBox="1"/>
              <p:nvPr/>
            </p:nvSpPr>
            <p:spPr>
              <a:xfrm>
                <a:off x="774626" y="2708920"/>
                <a:ext cx="2448272" cy="2952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grpSp>
          <p:nvGrpSpPr>
            <p:cNvPr id="177" name="그룹 176"/>
            <p:cNvGrpSpPr/>
            <p:nvPr/>
          </p:nvGrpSpPr>
          <p:grpSpPr>
            <a:xfrm>
              <a:off x="2637323" y="5745088"/>
              <a:ext cx="1645688" cy="748853"/>
              <a:chOff x="1115616" y="1772816"/>
              <a:chExt cx="1727200" cy="748853"/>
            </a:xfrm>
          </p:grpSpPr>
          <p:sp>
            <p:nvSpPr>
              <p:cNvPr id="178" name="AutoShape 3"/>
              <p:cNvSpPr>
                <a:spLocks noChangeArrowheads="1"/>
              </p:cNvSpPr>
              <p:nvPr/>
            </p:nvSpPr>
            <p:spPr bwMode="auto">
              <a:xfrm>
                <a:off x="1115616" y="1772816"/>
                <a:ext cx="1727200" cy="748853"/>
              </a:xfrm>
              <a:prstGeom prst="rect">
                <a:avLst/>
              </a:prstGeom>
              <a:solidFill>
                <a:srgbClr val="B7D5D3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endParaRPr lang="en-US" altLang="ko-KR" sz="1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79" name="직사각형 178"/>
              <p:cNvSpPr/>
              <p:nvPr/>
            </p:nvSpPr>
            <p:spPr>
              <a:xfrm>
                <a:off x="1140793" y="1873399"/>
                <a:ext cx="1674440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prstClr val="white"/>
                    </a:solidFill>
                  </a:rPr>
                  <a:t>OOO Co., Ltd network team  0000.december ~ 0000.june</a:t>
                </a:r>
              </a:p>
            </p:txBody>
          </p:sp>
        </p:grpSp>
      </p:grpSp>
      <p:grpSp>
        <p:nvGrpSpPr>
          <p:cNvPr id="190" name="그룹 189"/>
          <p:cNvGrpSpPr/>
          <p:nvPr/>
        </p:nvGrpSpPr>
        <p:grpSpPr>
          <a:xfrm>
            <a:off x="4653547" y="3800872"/>
            <a:ext cx="2015813" cy="3960440"/>
            <a:chOff x="4653547" y="3800872"/>
            <a:chExt cx="2015813" cy="3960440"/>
          </a:xfrm>
        </p:grpSpPr>
        <p:grpSp>
          <p:nvGrpSpPr>
            <p:cNvPr id="180" name="그룹 179"/>
            <p:cNvGrpSpPr/>
            <p:nvPr/>
          </p:nvGrpSpPr>
          <p:grpSpPr>
            <a:xfrm>
              <a:off x="4653547" y="4664968"/>
              <a:ext cx="2015813" cy="3096344"/>
              <a:chOff x="683568" y="2636912"/>
              <a:chExt cx="2664296" cy="3096344"/>
            </a:xfrm>
          </p:grpSpPr>
          <p:sp>
            <p:nvSpPr>
              <p:cNvPr id="181" name="AutoShape 4"/>
              <p:cNvSpPr>
                <a:spLocks noChangeArrowheads="1"/>
              </p:cNvSpPr>
              <p:nvPr/>
            </p:nvSpPr>
            <p:spPr bwMode="auto">
              <a:xfrm>
                <a:off x="683568" y="2636912"/>
                <a:ext cx="2664296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3500">
                  <a:schemeClr val="bg1">
                    <a:lumMod val="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774626" y="2708920"/>
                <a:ext cx="2448272" cy="2952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grpSp>
          <p:nvGrpSpPr>
            <p:cNvPr id="183" name="그룹 182"/>
            <p:cNvGrpSpPr/>
            <p:nvPr/>
          </p:nvGrpSpPr>
          <p:grpSpPr>
            <a:xfrm>
              <a:off x="4807647" y="3800872"/>
              <a:ext cx="1645688" cy="748853"/>
              <a:chOff x="1115616" y="1772816"/>
              <a:chExt cx="1727200" cy="748853"/>
            </a:xfrm>
          </p:grpSpPr>
          <p:sp>
            <p:nvSpPr>
              <p:cNvPr id="184" name="AutoShape 3"/>
              <p:cNvSpPr>
                <a:spLocks noChangeArrowheads="1"/>
              </p:cNvSpPr>
              <p:nvPr/>
            </p:nvSpPr>
            <p:spPr bwMode="auto">
              <a:xfrm>
                <a:off x="1115616" y="1772816"/>
                <a:ext cx="1727200" cy="748853"/>
              </a:xfrm>
              <a:prstGeom prst="rect">
                <a:avLst/>
              </a:prstGeom>
              <a:solidFill>
                <a:srgbClr val="B6CAD5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endParaRPr lang="en-US" altLang="ko-KR" sz="1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1140793" y="1873399"/>
                <a:ext cx="1674440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altLang="ko-KR" sz="1000" b="1">
                    <a:solidFill>
                      <a:prstClr val="white"/>
                    </a:solidFill>
                  </a:rPr>
                  <a:t>OOO Co., Ltd network team  0000.december ~ 0000.june</a:t>
                </a: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Box 88"/>
          <p:cNvSpPr txBox="1"/>
          <p:nvPr/>
        </p:nvSpPr>
        <p:spPr>
          <a:xfrm>
            <a:off x="44624" y="740911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rgbClr val="B7C9D5"/>
                </a:solidFill>
                <a:latin typeface="HY헤드라인M" pitchFamily="18" charset="-127"/>
                <a:ea typeface="HY헤드라인M" pitchFamily="18" charset="-127"/>
              </a:rPr>
              <a:t>Cover</a:t>
            </a:r>
          </a:p>
          <a:p>
            <a:pPr algn="ctr"/>
            <a:r>
              <a:rPr lang="en-US" altLang="ko-KR" sz="3000">
                <a:solidFill>
                  <a:srgbClr val="B7C9D5"/>
                </a:solidFill>
                <a:latin typeface="HY헤드라인M" pitchFamily="18" charset="-127"/>
                <a:ea typeface="HY헤드라인M" pitchFamily="18" charset="-127"/>
              </a:rPr>
              <a:t>Letter</a:t>
            </a:r>
          </a:p>
        </p:txBody>
      </p:sp>
      <p:grpSp>
        <p:nvGrpSpPr>
          <p:cNvPr id="90" name="그룹 89"/>
          <p:cNvGrpSpPr/>
          <p:nvPr/>
        </p:nvGrpSpPr>
        <p:grpSpPr>
          <a:xfrm>
            <a:off x="1952848" y="3430969"/>
            <a:ext cx="3636392" cy="477054"/>
            <a:chOff x="3563888" y="1579776"/>
            <a:chExt cx="3636392" cy="477054"/>
          </a:xfrm>
        </p:grpSpPr>
        <p:sp>
          <p:nvSpPr>
            <p:cNvPr id="91" name="Text Box 5"/>
            <p:cNvSpPr txBox="1">
              <a:spLocks noChangeArrowheads="1"/>
            </p:cNvSpPr>
            <p:nvPr/>
          </p:nvSpPr>
          <p:spPr bwMode="auto">
            <a:xfrm>
              <a:off x="4247530" y="1661815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92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3" name="그룹 92"/>
          <p:cNvGrpSpPr/>
          <p:nvPr/>
        </p:nvGrpSpPr>
        <p:grpSpPr>
          <a:xfrm>
            <a:off x="1952848" y="4251201"/>
            <a:ext cx="3636392" cy="523220"/>
            <a:chOff x="3563888" y="1554193"/>
            <a:chExt cx="3636392" cy="523220"/>
          </a:xfrm>
        </p:grpSpPr>
        <p:sp>
          <p:nvSpPr>
            <p:cNvPr id="94" name="Text Box 5"/>
            <p:cNvSpPr txBox="1">
              <a:spLocks noChangeArrowheads="1"/>
            </p:cNvSpPr>
            <p:nvPr/>
          </p:nvSpPr>
          <p:spPr bwMode="auto">
            <a:xfrm>
              <a:off x="4247530" y="1554193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95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6" name="그룹 95"/>
          <p:cNvGrpSpPr/>
          <p:nvPr/>
        </p:nvGrpSpPr>
        <p:grpSpPr>
          <a:xfrm>
            <a:off x="1952848" y="5122599"/>
            <a:ext cx="3636392" cy="477054"/>
            <a:chOff x="3563888" y="1579776"/>
            <a:chExt cx="3636392" cy="477054"/>
          </a:xfrm>
        </p:grpSpPr>
        <p:sp>
          <p:nvSpPr>
            <p:cNvPr id="97" name="Text Box 5"/>
            <p:cNvSpPr txBox="1">
              <a:spLocks noChangeArrowheads="1"/>
            </p:cNvSpPr>
            <p:nvPr/>
          </p:nvSpPr>
          <p:spPr bwMode="auto">
            <a:xfrm>
              <a:off x="4247530" y="1661914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8CA6BD"/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98" name="TextBox 13"/>
            <p:cNvSpPr txBox="1">
              <a:spLocks noChangeArrowheads="1"/>
            </p:cNvSpPr>
            <p:nvPr/>
          </p:nvSpPr>
          <p:spPr bwMode="auto">
            <a:xfrm>
              <a:off x="3563888" y="1579776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B7D5D3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B7D5D3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75" name="그룹 74"/>
          <p:cNvGrpSpPr/>
          <p:nvPr/>
        </p:nvGrpSpPr>
        <p:grpSpPr>
          <a:xfrm>
            <a:off x="344531" y="5241032"/>
            <a:ext cx="6192688" cy="1944216"/>
            <a:chOff x="188640" y="5457056"/>
            <a:chExt cx="6375488" cy="1944216"/>
          </a:xfrm>
        </p:grpSpPr>
        <p:sp>
          <p:nvSpPr>
            <p:cNvPr id="65" name="AutoShape 3"/>
            <p:cNvSpPr>
              <a:spLocks noChangeArrowheads="1"/>
            </p:cNvSpPr>
            <p:nvPr/>
          </p:nvSpPr>
          <p:spPr bwMode="auto">
            <a:xfrm>
              <a:off x="188640" y="5457057"/>
              <a:ext cx="1624114" cy="360040"/>
            </a:xfrm>
            <a:prstGeom prst="rect">
              <a:avLst/>
            </a:prstGeom>
            <a:solidFill>
              <a:srgbClr val="B6CA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Vision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6" name="AutoShape 4"/>
            <p:cNvSpPr>
              <a:spLocks noChangeArrowheads="1"/>
            </p:cNvSpPr>
            <p:nvPr/>
          </p:nvSpPr>
          <p:spPr bwMode="auto">
            <a:xfrm>
              <a:off x="1881421" y="5457056"/>
              <a:ext cx="4682707" cy="1944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950056" y="5529064"/>
              <a:ext cx="4503280" cy="1759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375405" y="3224808"/>
            <a:ext cx="6149939" cy="1584176"/>
            <a:chOff x="1115616" y="1916832"/>
            <a:chExt cx="6768752" cy="1584176"/>
          </a:xfrm>
        </p:grpSpPr>
        <p:sp>
          <p:nvSpPr>
            <p:cNvPr id="69" name="AutoShape 3"/>
            <p:cNvSpPr>
              <a:spLocks noChangeArrowheads="1"/>
            </p:cNvSpPr>
            <p:nvPr/>
          </p:nvSpPr>
          <p:spPr bwMode="auto">
            <a:xfrm>
              <a:off x="1115616" y="1916832"/>
              <a:ext cx="6768752" cy="1584176"/>
            </a:xfrm>
            <a:prstGeom prst="rect">
              <a:avLst/>
            </a:prstGeom>
            <a:solidFill>
              <a:srgbClr val="B7D5D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0" name="Text Box 22"/>
            <p:cNvSpPr txBox="1">
              <a:spLocks noChangeArrowheads="1"/>
            </p:cNvSpPr>
            <p:nvPr/>
          </p:nvSpPr>
          <p:spPr bwMode="auto">
            <a:xfrm>
              <a:off x="1547664" y="2276872"/>
              <a:ext cx="6120283" cy="784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bg1"/>
                  </a:solidFill>
                </a:rPr>
                <a:t>This brief is designed for you to understand me in an effective way.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00" b="1">
                  <a:solidFill>
                    <a:schemeClr val="bg1"/>
                  </a:solidFill>
                </a:rPr>
                <a:t>After reading this profile, you will come to know about me indetails such as vision, characteristics, interests, achievements, experience and likes. </a:t>
              </a:r>
              <a:endParaRPr lang="en-US" altLang="ko-KR" sz="10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102" name="그룹 17"/>
          <p:cNvGrpSpPr/>
          <p:nvPr/>
        </p:nvGrpSpPr>
        <p:grpSpPr>
          <a:xfrm>
            <a:off x="297031" y="3872880"/>
            <a:ext cx="2958729" cy="3096344"/>
            <a:chOff x="683568" y="2636912"/>
            <a:chExt cx="2664296" cy="3096344"/>
          </a:xfrm>
        </p:grpSpPr>
        <p:sp>
          <p:nvSpPr>
            <p:cNvPr id="103" name="AutoShape 4"/>
            <p:cNvSpPr>
              <a:spLocks noChangeArrowheads="1"/>
            </p:cNvSpPr>
            <p:nvPr/>
          </p:nvSpPr>
          <p:spPr bwMode="auto">
            <a:xfrm>
              <a:off x="683568" y="2636912"/>
              <a:ext cx="2664296" cy="3096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774626" y="2708920"/>
              <a:ext cx="2448272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105" name="그룹 13"/>
          <p:cNvGrpSpPr/>
          <p:nvPr/>
        </p:nvGrpSpPr>
        <p:grpSpPr>
          <a:xfrm>
            <a:off x="666234" y="3224808"/>
            <a:ext cx="2150568" cy="432048"/>
            <a:chOff x="1115616" y="1772817"/>
            <a:chExt cx="1727200" cy="432048"/>
          </a:xfrm>
        </p:grpSpPr>
        <p:sp>
          <p:nvSpPr>
            <p:cNvPr id="106" name="AutoShape 3"/>
            <p:cNvSpPr>
              <a:spLocks noChangeArrowheads="1"/>
            </p:cNvSpPr>
            <p:nvPr/>
          </p:nvSpPr>
          <p:spPr bwMode="auto">
            <a:xfrm>
              <a:off x="1115616" y="1772817"/>
              <a:ext cx="1727200" cy="432048"/>
            </a:xfrm>
            <a:prstGeom prst="rect">
              <a:avLst/>
            </a:prstGeom>
            <a:solidFill>
              <a:srgbClr val="B6CAD5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1140793" y="1873399"/>
              <a:ext cx="167444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Bef>
                  <a:spcPct val="2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Personality And Family precept</a:t>
              </a:r>
            </a:p>
          </p:txBody>
        </p:sp>
      </p:grpSp>
      <p:grpSp>
        <p:nvGrpSpPr>
          <p:cNvPr id="108" name="그룹 42"/>
          <p:cNvGrpSpPr/>
          <p:nvPr/>
        </p:nvGrpSpPr>
        <p:grpSpPr>
          <a:xfrm>
            <a:off x="3590365" y="3224808"/>
            <a:ext cx="2958729" cy="3096344"/>
            <a:chOff x="683568" y="2636912"/>
            <a:chExt cx="2664296" cy="3096344"/>
          </a:xfrm>
        </p:grpSpPr>
        <p:sp>
          <p:nvSpPr>
            <p:cNvPr id="109" name="AutoShape 4"/>
            <p:cNvSpPr>
              <a:spLocks noChangeArrowheads="1"/>
            </p:cNvSpPr>
            <p:nvPr/>
          </p:nvSpPr>
          <p:spPr bwMode="auto">
            <a:xfrm>
              <a:off x="683568" y="2636912"/>
              <a:ext cx="2664296" cy="3096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774626" y="2708920"/>
              <a:ext cx="2448272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111" name="그룹 45"/>
          <p:cNvGrpSpPr/>
          <p:nvPr/>
        </p:nvGrpSpPr>
        <p:grpSpPr>
          <a:xfrm>
            <a:off x="3959568" y="6537176"/>
            <a:ext cx="2150568" cy="432048"/>
            <a:chOff x="1115616" y="1772817"/>
            <a:chExt cx="1727200" cy="432048"/>
          </a:xfrm>
        </p:grpSpPr>
        <p:sp>
          <p:nvSpPr>
            <p:cNvPr id="112" name="AutoShape 3"/>
            <p:cNvSpPr>
              <a:spLocks noChangeArrowheads="1"/>
            </p:cNvSpPr>
            <p:nvPr/>
          </p:nvSpPr>
          <p:spPr bwMode="auto">
            <a:xfrm>
              <a:off x="1115616" y="1772817"/>
              <a:ext cx="1727200" cy="432048"/>
            </a:xfrm>
            <a:prstGeom prst="rect">
              <a:avLst/>
            </a:prstGeom>
            <a:solidFill>
              <a:srgbClr val="B7D5D3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1140793" y="1873399"/>
              <a:ext cx="167444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Bef>
                  <a:spcPct val="20000"/>
                </a:spcBef>
              </a:pPr>
              <a:r>
                <a:rPr lang="en-US" altLang="ko-KR" sz="1000" b="1">
                  <a:solidFill>
                    <a:prstClr val="white"/>
                  </a:solidFill>
                </a:rPr>
                <a:t>Career objective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692696" y="3944888"/>
            <a:ext cx="5580242" cy="1224136"/>
          </a:xfrm>
        </p:spPr>
        <p:txBody>
          <a:bodyPr/>
          <a:lstStyle/>
          <a:p>
            <a:r>
              <a:rPr lang="en-US" altLang="ko-KR"/>
              <a:t>THANK </a:t>
            </a:r>
            <a:r>
              <a:rPr lang="en-US" altLang="ko-KR">
                <a:solidFill>
                  <a:srgbClr val="B7D5D3"/>
                </a:solidFill>
              </a:rPr>
              <a:t>YOU</a:t>
            </a:r>
            <a:endParaRPr lang="ko-KR" altLang="en-US" dirty="0">
              <a:solidFill>
                <a:srgbClr val="B7D5D3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32378" y="5313040"/>
            <a:ext cx="45008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10379</TotalTime>
  <Words>313</Words>
  <Application>Microsoft Office PowerPoint</Application>
  <PresentationFormat>A4 용지(210x297mm)</PresentationFormat>
  <Paragraphs>73</Paragraphs>
  <Slides>10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812</cp:revision>
  <dcterms:created xsi:type="dcterms:W3CDTF">2010-02-01T08:03:16Z</dcterms:created>
  <dcterms:modified xsi:type="dcterms:W3CDTF">2017-02-09T08:45:01Z</dcterms:modified>
</cp:coreProperties>
</file>