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7864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55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6059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3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30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5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53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3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33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6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daum.ne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inaus109@daum.ne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lack.com/intl/ko-k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group.taxnet.co.k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 smtClean="0"/>
              <a:t># </a:t>
            </a:r>
            <a:r>
              <a:rPr lang="ko-KR" altLang="en-US" sz="4000" dirty="0" smtClean="0"/>
              <a:t>다음스마트워크 </a:t>
            </a:r>
            <a:r>
              <a:rPr lang="en-US" altLang="ko-KR" sz="4000" dirty="0" smtClean="0"/>
              <a:t>#Slack #</a:t>
            </a:r>
            <a:r>
              <a:rPr lang="ko-KR" altLang="en-US" sz="4000" dirty="0" smtClean="0"/>
              <a:t>그룹웨어</a:t>
            </a:r>
            <a:endParaRPr lang="ko-KR" altLang="en-US" sz="4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신규입사자</a:t>
            </a:r>
            <a:r>
              <a:rPr lang="ko-KR" altLang="en-US" dirty="0" smtClean="0"/>
              <a:t> 가이드</a:t>
            </a:r>
            <a:endParaRPr lang="en-US" altLang="ko-KR" dirty="0" smtClean="0"/>
          </a:p>
          <a:p>
            <a:endParaRPr lang="en-US" altLang="ko-KR" dirty="0"/>
          </a:p>
          <a:p>
            <a:pPr algn="r"/>
            <a:r>
              <a:rPr lang="ko-KR" altLang="en-US" dirty="0" smtClean="0"/>
              <a:t>수정일</a:t>
            </a:r>
            <a:r>
              <a:rPr lang="en-US" altLang="ko-KR" dirty="0" smtClean="0"/>
              <a:t>: 2020-10-22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214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</a:t>
            </a:r>
            <a:r>
              <a:rPr lang="ko-KR" altLang="en-US" dirty="0" smtClean="0"/>
              <a:t>다음 스마트워크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>
                <a:hlinkClick r:id="rId2"/>
              </a:rPr>
              <a:t>www.daum.net</a:t>
            </a:r>
            <a:endParaRPr lang="en-US" altLang="ko-KR" dirty="0" smtClean="0"/>
          </a:p>
          <a:p>
            <a:r>
              <a:rPr lang="ko-KR" altLang="en-US" dirty="0" smtClean="0"/>
              <a:t>다음 스마트워크를 사용하기 위해서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기존에 사용 중인 카카오 아이디를 사용하거나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새로 생성 해야합니다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52" y="3028533"/>
            <a:ext cx="2757654" cy="315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6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#</a:t>
            </a:r>
            <a:r>
              <a:rPr lang="ko-KR" altLang="en-US" dirty="0"/>
              <a:t>다음 스마트워크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생성된 카카오 계정은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ex) </a:t>
            </a:r>
            <a:r>
              <a:rPr lang="en-US" altLang="ko-KR" dirty="0" err="1" smtClean="0">
                <a:hlinkClick r:id="rId2"/>
              </a:rPr>
              <a:t>inaus109@daum.net</a:t>
            </a:r>
            <a:r>
              <a:rPr lang="en-US" altLang="ko-KR" dirty="0" smtClean="0"/>
              <a:t> </a:t>
            </a:r>
            <a:r>
              <a:rPr lang="ko-KR" altLang="en-US" dirty="0" smtClean="0"/>
              <a:t>의 형식을 가지고 있습니다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r>
              <a:rPr lang="ko-KR" altLang="en-US" dirty="0" smtClean="0"/>
              <a:t>다음 스마트워크를 통하여 이메일 주소를 </a:t>
            </a:r>
            <a:r>
              <a:rPr lang="en-US" altLang="ko-KR" dirty="0" err="1" smtClean="0"/>
              <a:t>inaus.co.kr</a:t>
            </a:r>
            <a:r>
              <a:rPr lang="en-US" altLang="ko-KR" dirty="0" smtClean="0"/>
              <a:t> </a:t>
            </a:r>
            <a:r>
              <a:rPr lang="ko-KR" altLang="en-US" dirty="0" smtClean="0"/>
              <a:t>으로 변환합니다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en-US" altLang="ko-KR" dirty="0" smtClean="0"/>
              <a:t>ICT</a:t>
            </a:r>
            <a:r>
              <a:rPr lang="ko-KR" altLang="en-US" dirty="0" smtClean="0"/>
              <a:t>팀 유지원 차장님께 </a:t>
            </a:r>
            <a:r>
              <a:rPr lang="ko-KR" altLang="en-US" dirty="0" smtClean="0">
                <a:solidFill>
                  <a:srgbClr val="FF0000"/>
                </a:solidFill>
              </a:rPr>
              <a:t>카카오 계정</a:t>
            </a:r>
            <a:r>
              <a:rPr lang="ko-KR" altLang="en-US" dirty="0" smtClean="0"/>
              <a:t>과 </a:t>
            </a:r>
            <a:r>
              <a:rPr lang="ko-KR" altLang="en-US" dirty="0" smtClean="0">
                <a:solidFill>
                  <a:srgbClr val="FF0000"/>
                </a:solidFill>
              </a:rPr>
              <a:t>변환할 이메일 주소의 </a:t>
            </a:r>
            <a:r>
              <a:rPr lang="en-US" altLang="ko-KR" dirty="0" smtClean="0">
                <a:solidFill>
                  <a:srgbClr val="FF0000"/>
                </a:solidFill>
              </a:rPr>
              <a:t>@ </a:t>
            </a:r>
            <a:r>
              <a:rPr lang="ko-KR" altLang="en-US" dirty="0" smtClean="0">
                <a:solidFill>
                  <a:srgbClr val="FF0000"/>
                </a:solidFill>
              </a:rPr>
              <a:t>앞부분</a:t>
            </a:r>
            <a:r>
              <a:rPr lang="ko-KR" altLang="en-US" dirty="0" smtClean="0"/>
              <a:t>을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전달해주시면 다음 스마트워크 초대장이 카카오계정으로 발송됩니다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ko-KR" altLang="en-US" dirty="0" smtClean="0"/>
              <a:t>생성된</a:t>
            </a:r>
            <a:r>
              <a:rPr lang="en-US" altLang="ko-KR" dirty="0"/>
              <a:t> </a:t>
            </a:r>
            <a:r>
              <a:rPr lang="ko-KR" altLang="en-US" dirty="0" smtClean="0"/>
              <a:t>스마트워크 계정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ex) </a:t>
            </a:r>
            <a:r>
              <a:rPr lang="en-US" altLang="ko-KR" dirty="0" err="1" smtClean="0"/>
              <a:t>msk109@inaus.co.kr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773" y="3682539"/>
            <a:ext cx="2618918" cy="304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#Slack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다음스마트워크를 통해서 생성된 계정으로 메일을 수신 받아도 </a:t>
            </a:r>
            <a:r>
              <a:rPr lang="en-US" altLang="ko-KR" dirty="0" err="1" smtClean="0"/>
              <a:t>daum.net</a:t>
            </a:r>
            <a:r>
              <a:rPr lang="en-US" altLang="ko-KR" dirty="0" smtClean="0"/>
              <a:t> </a:t>
            </a:r>
            <a:r>
              <a:rPr lang="ko-KR" altLang="en-US" dirty="0" smtClean="0"/>
              <a:t>계정으로 수신이 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슬랙</a:t>
            </a:r>
            <a:r>
              <a:rPr lang="ko-KR" altLang="en-US" dirty="0" smtClean="0"/>
              <a:t> 홈페이지 접속 </a:t>
            </a:r>
            <a:r>
              <a:rPr lang="en-US" altLang="ko-KR" dirty="0">
                <a:hlinkClick r:id="rId2"/>
              </a:rPr>
              <a:t>https://</a:t>
            </a:r>
            <a:r>
              <a:rPr lang="en-US" altLang="ko-KR" dirty="0" err="1">
                <a:hlinkClick r:id="rId2"/>
              </a:rPr>
              <a:t>slack.com</a:t>
            </a:r>
            <a:r>
              <a:rPr lang="en-US" altLang="ko-KR" dirty="0">
                <a:hlinkClick r:id="rId2"/>
              </a:rPr>
              <a:t>/</a:t>
            </a:r>
            <a:r>
              <a:rPr lang="en-US" altLang="ko-KR" dirty="0" err="1">
                <a:hlinkClick r:id="rId2"/>
              </a:rPr>
              <a:t>intl</a:t>
            </a:r>
            <a:r>
              <a:rPr lang="en-US" altLang="ko-KR" dirty="0">
                <a:hlinkClick r:id="rId2"/>
              </a:rPr>
              <a:t>/</a:t>
            </a:r>
            <a:r>
              <a:rPr lang="en-US" altLang="ko-KR" dirty="0" err="1">
                <a:hlinkClick r:id="rId2"/>
              </a:rPr>
              <a:t>ko-kr</a:t>
            </a:r>
            <a:r>
              <a:rPr lang="en-US" altLang="ko-KR" dirty="0" smtClean="0">
                <a:hlinkClick r:id="rId2"/>
              </a:rPr>
              <a:t>/</a:t>
            </a:r>
            <a:r>
              <a:rPr lang="en-US" altLang="ko-KR" dirty="0" smtClean="0"/>
              <a:t>  (</a:t>
            </a:r>
            <a:r>
              <a:rPr lang="ko-KR" altLang="en-US" dirty="0" smtClean="0"/>
              <a:t>로그인 클릭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711" y="3001076"/>
            <a:ext cx="7111479" cy="317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#Slack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@</a:t>
            </a:r>
            <a:r>
              <a:rPr lang="en-US" altLang="ko-KR" dirty="0" err="1" smtClean="0"/>
              <a:t>inaus.co.kr</a:t>
            </a:r>
            <a:r>
              <a:rPr lang="en-US" altLang="ko-KR" dirty="0" smtClean="0"/>
              <a:t> </a:t>
            </a:r>
            <a:r>
              <a:rPr lang="ko-KR" altLang="en-US" dirty="0" smtClean="0"/>
              <a:t>계정을 </a:t>
            </a:r>
            <a:r>
              <a:rPr lang="ko-KR" altLang="en-US" dirty="0" err="1" smtClean="0"/>
              <a:t>슬랙</a:t>
            </a:r>
            <a:r>
              <a:rPr lang="ko-KR" altLang="en-US" dirty="0" smtClean="0"/>
              <a:t> 로그인 창에 입력해서 접속하고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이메일을 확인합니다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806" y="2649864"/>
            <a:ext cx="4891842" cy="333712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24" y="2319235"/>
            <a:ext cx="3713266" cy="39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#Slack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다음과 같이 입력하고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슬랙에</a:t>
            </a:r>
            <a:r>
              <a:rPr lang="ko-KR" altLang="en-US" dirty="0" smtClean="0"/>
              <a:t> 접속합니다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990" y="2312345"/>
            <a:ext cx="4035522" cy="40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#Slack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우측 상단에 프로필을 클릭하여 수정합니다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872" y="2415988"/>
            <a:ext cx="2810267" cy="350568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556" y="1828800"/>
            <a:ext cx="3876729" cy="41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</a:t>
            </a:r>
            <a:r>
              <a:rPr lang="ko-KR" altLang="en-US" dirty="0" smtClean="0"/>
              <a:t>그룹웨</a:t>
            </a:r>
            <a:r>
              <a:rPr lang="ko-KR" altLang="en-US" dirty="0" smtClean="0"/>
              <a:t>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그룹웨어에 접속합니다</a:t>
            </a:r>
            <a:r>
              <a:rPr lang="en-US" altLang="ko-KR" dirty="0"/>
              <a:t>. (</a:t>
            </a:r>
            <a:r>
              <a:rPr lang="en-US" altLang="ko-KR" dirty="0">
                <a:hlinkClick r:id="rId2"/>
              </a:rPr>
              <a:t>http://</a:t>
            </a:r>
            <a:r>
              <a:rPr lang="en-US" altLang="ko-KR" dirty="0" err="1">
                <a:hlinkClick r:id="rId2"/>
              </a:rPr>
              <a:t>group.taxnet.co.kr</a:t>
            </a:r>
            <a:r>
              <a:rPr lang="en-US" altLang="ko-KR" dirty="0" smtClean="0">
                <a:hlinkClick r:id="rId2"/>
              </a:rPr>
              <a:t>/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계정 신청하기를 클릭합니다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080" y="2768138"/>
            <a:ext cx="3055501" cy="330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</a:t>
            </a:r>
            <a:r>
              <a:rPr lang="ko-KR" altLang="en-US" dirty="0" smtClean="0"/>
              <a:t>그룹웨</a:t>
            </a:r>
            <a:r>
              <a:rPr lang="ko-KR" altLang="en-US" dirty="0" smtClean="0"/>
              <a:t>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신청 정보를 작성합니다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슬랙아이디는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@</a:t>
            </a:r>
            <a:r>
              <a:rPr lang="en-US" altLang="ko-KR" dirty="0" err="1" smtClean="0"/>
              <a:t>inaus.co.kr</a:t>
            </a:r>
            <a:r>
              <a:rPr lang="en-US" altLang="ko-KR" dirty="0" smtClean="0"/>
              <a:t> </a:t>
            </a:r>
            <a:r>
              <a:rPr lang="ko-KR" altLang="en-US" dirty="0" smtClean="0"/>
              <a:t>앞 아이디입니다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78" y="2495401"/>
            <a:ext cx="10884189" cy="301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6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</a:t>
            </a:r>
            <a:r>
              <a:rPr lang="ko-KR" altLang="en-US" dirty="0" smtClean="0"/>
              <a:t>그룹웨</a:t>
            </a:r>
            <a:r>
              <a:rPr lang="ko-KR" altLang="en-US" dirty="0" smtClean="0"/>
              <a:t>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관리자가 승인을 하면 접속이 허가됩니다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오른쪽에 </a:t>
            </a:r>
            <a:r>
              <a:rPr lang="ko-KR" altLang="en-US" dirty="0" err="1" smtClean="0"/>
              <a:t>조직도가</a:t>
            </a:r>
            <a:r>
              <a:rPr lang="ko-KR" altLang="en-US" dirty="0" smtClean="0"/>
              <a:t> 표시되고</a:t>
            </a:r>
            <a:r>
              <a:rPr lang="en-US" altLang="ko-KR" dirty="0"/>
              <a:t> </a:t>
            </a:r>
            <a:r>
              <a:rPr lang="ko-KR" altLang="en-US" dirty="0" smtClean="0"/>
              <a:t>이름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직급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내선번호가</a:t>
            </a:r>
            <a:r>
              <a:rPr lang="ko-KR" altLang="en-US" dirty="0" smtClean="0"/>
              <a:t> 표시됩니다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773" y="1272083"/>
            <a:ext cx="2330214" cy="490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</a:t>
            </a:r>
            <a:r>
              <a:rPr lang="ko-KR" altLang="en-US" dirty="0" smtClean="0"/>
              <a:t>그룹웨</a:t>
            </a:r>
            <a:r>
              <a:rPr lang="ko-KR" altLang="en-US" dirty="0" smtClean="0"/>
              <a:t>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일정표는 사원들의 일정을 나타냅니다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16" y="2435629"/>
            <a:ext cx="10237863" cy="336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3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#END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아웃룩</a:t>
            </a:r>
            <a:r>
              <a:rPr lang="ko-KR" altLang="en-US" dirty="0" smtClean="0"/>
              <a:t> 및 그룹웨어에 자세한 설명은 아래 </a:t>
            </a:r>
            <a:r>
              <a:rPr lang="en-US" altLang="ko-KR" dirty="0" err="1" smtClean="0"/>
              <a:t>PPT</a:t>
            </a:r>
            <a:r>
              <a:rPr lang="ko-KR" altLang="en-US" dirty="0" smtClean="0"/>
              <a:t>에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907" y="2451191"/>
            <a:ext cx="3618883" cy="5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TM03457515[[fn=보기]]</Template>
  <TotalTime>326</TotalTime>
  <Words>196</Words>
  <Application>Microsoft Office PowerPoint</Application>
  <PresentationFormat>와이드스크린</PresentationFormat>
  <Paragraphs>38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맑은 고딕</vt:lpstr>
      <vt:lpstr>Arial</vt:lpstr>
      <vt:lpstr>Century Schoolbook</vt:lpstr>
      <vt:lpstr>Wingdings 2</vt:lpstr>
      <vt:lpstr>View</vt:lpstr>
      <vt:lpstr># 다음스마트워크 #Slack #그룹웨어</vt:lpstr>
      <vt:lpstr>#다음 스마트워크</vt:lpstr>
      <vt:lpstr>#다음 스마트워크</vt:lpstr>
      <vt:lpstr>#Slack</vt:lpstr>
      <vt:lpstr>#Slack</vt:lpstr>
      <vt:lpstr>#Slack</vt:lpstr>
      <vt:lpstr>#Slack</vt:lpstr>
      <vt:lpstr>#그룹웨어</vt:lpstr>
      <vt:lpstr>#그룹웨어</vt:lpstr>
      <vt:lpstr>#그룹웨어</vt:lpstr>
      <vt:lpstr>#그룹웨어</vt:lpstr>
      <vt:lpstr>#END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 다음스마트워크 #Slack #그룹웨어</dc:title>
  <dc:creator>msk</dc:creator>
  <cp:lastModifiedBy>msk</cp:lastModifiedBy>
  <cp:revision>6</cp:revision>
  <dcterms:created xsi:type="dcterms:W3CDTF">2020-10-22T05:34:19Z</dcterms:created>
  <dcterms:modified xsi:type="dcterms:W3CDTF">2020-10-22T11:00:50Z</dcterms:modified>
</cp:coreProperties>
</file>