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4" r:id="rId4"/>
    <p:sldId id="308" r:id="rId5"/>
    <p:sldId id="279" r:id="rId6"/>
    <p:sldId id="277" r:id="rId7"/>
    <p:sldId id="280" r:id="rId8"/>
    <p:sldId id="284" r:id="rId9"/>
    <p:sldId id="285" r:id="rId10"/>
    <p:sldId id="260" r:id="rId11"/>
    <p:sldId id="309" r:id="rId12"/>
    <p:sldId id="310" r:id="rId13"/>
    <p:sldId id="287" r:id="rId14"/>
    <p:sldId id="311" r:id="rId15"/>
    <p:sldId id="286" r:id="rId16"/>
    <p:sldId id="263" r:id="rId17"/>
    <p:sldId id="264" r:id="rId18"/>
    <p:sldId id="288" r:id="rId19"/>
    <p:sldId id="265" r:id="rId20"/>
    <p:sldId id="289" r:id="rId21"/>
    <p:sldId id="290" r:id="rId22"/>
    <p:sldId id="291" r:id="rId23"/>
    <p:sldId id="292" r:id="rId24"/>
    <p:sldId id="307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5375" userDrawn="1">
          <p15:clr>
            <a:srgbClr val="A4A3A4"/>
          </p15:clr>
        </p15:guide>
        <p15:guide id="3" pos="385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  <p15:guide id="5" orient="horz" pos="867" userDrawn="1">
          <p15:clr>
            <a:srgbClr val="A4A3A4"/>
          </p15:clr>
        </p15:guide>
        <p15:guide id="6" orient="horz" pos="368" userDrawn="1">
          <p15:clr>
            <a:srgbClr val="A4A3A4"/>
          </p15:clr>
        </p15:guide>
        <p15:guide id="7" orient="horz" pos="7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9923"/>
    <a:srgbClr val="B2D234"/>
    <a:srgbClr val="94B228"/>
    <a:srgbClr val="7A5D00"/>
    <a:srgbClr val="CB940E"/>
    <a:srgbClr val="FCB811"/>
    <a:srgbClr val="0077D0"/>
    <a:srgbClr val="004676"/>
    <a:srgbClr val="002B48"/>
    <a:srgbClr val="A6A6A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62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354" y="-84"/>
      </p:cViewPr>
      <p:guideLst>
        <p:guide orient="horz" pos="3952"/>
        <p:guide orient="horz" pos="867"/>
        <p:guide orient="horz" pos="368"/>
        <p:guide orient="horz" pos="709"/>
        <p:guide pos="5375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7192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236333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24963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617152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81710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42771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179093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5562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358845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61230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924148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23242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2015-06-01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1685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792" y="-8792"/>
            <a:ext cx="9162000" cy="6874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7076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2.pn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793" y="-8792"/>
            <a:ext cx="9162000" cy="687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518065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" y="0"/>
            <a:ext cx="9150889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49094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0889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96267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86198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54470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25" y="-594"/>
            <a:ext cx="9163082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83890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3082" cy="65781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56517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4434" y="-104775"/>
            <a:ext cx="9248434" cy="7132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82182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9150889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906625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793" cy="62428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25671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53435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70780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1228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2428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86516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70171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85596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2367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9500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793" cy="62367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48242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792" y="-8792"/>
            <a:ext cx="9162000" cy="62157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96794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792" y="-11262"/>
            <a:ext cx="9162000" cy="61364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668072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2794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56670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2428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0094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793" cy="57795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83247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0889" cy="62367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46415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0889" cy="61879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48999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858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731046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400" spc="-100" smtClean="0">
            <a:ln>
              <a:solidFill>
                <a:schemeClr val="accent1">
                  <a:shade val="50000"/>
                  <a:alpha val="0"/>
                </a:schemeClr>
              </a:solidFill>
            </a:ln>
            <a:solidFill>
              <a:schemeClr val="tx1">
                <a:lumMod val="75000"/>
                <a:lumOff val="25000"/>
              </a:schemeClr>
            </a:solidFill>
            <a:latin typeface="KoPub돋움체 Medium" panose="02020603020101020101" pitchFamily="18" charset="-127"/>
            <a:ea typeface="KoPub돋움체 Medium" panose="02020603020101020101" pitchFamily="18" charset="-127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2657</TotalTime>
  <Words>0</Words>
  <Application>Microsoft Office PowerPoint</Application>
  <PresentationFormat>화면 슬라이드 쇼(4:3)</PresentationFormat>
  <Paragraphs>0</Paragraphs>
  <Slides>24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company ptwiz</dc:creator>
  <cp:lastModifiedBy>user</cp:lastModifiedBy>
  <cp:revision>439</cp:revision>
  <dcterms:created xsi:type="dcterms:W3CDTF">2015-05-12T01:31:20Z</dcterms:created>
  <dcterms:modified xsi:type="dcterms:W3CDTF">2015-06-01T00:47:43Z</dcterms:modified>
</cp:coreProperties>
</file>